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
  </p:notesMasterIdLst>
  <p:handoutMasterIdLst>
    <p:handoutMasterId r:id="rId8"/>
  </p:handoutMasterIdLst>
  <p:sldIdLst>
    <p:sldId id="271" r:id="rId2"/>
    <p:sldId id="274" r:id="rId3"/>
    <p:sldId id="275" r:id="rId4"/>
    <p:sldId id="279" r:id="rId5"/>
    <p:sldId id="278"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D1D1"/>
    <a:srgbClr val="00BF78"/>
    <a:srgbClr val="BF7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5"/>
    <p:restoredTop sz="94661"/>
  </p:normalViewPr>
  <p:slideViewPr>
    <p:cSldViewPr snapToGrid="0" snapToObjects="1">
      <p:cViewPr varScale="1">
        <p:scale>
          <a:sx n="80" d="100"/>
          <a:sy n="80" d="100"/>
        </p:scale>
        <p:origin x="258"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9" d="100"/>
          <a:sy n="159" d="100"/>
        </p:scale>
        <p:origin x="431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068ECDB4-E0AB-C148-B088-BBC998130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posición de fecha 2">
            <a:extLst>
              <a:ext uri="{FF2B5EF4-FFF2-40B4-BE49-F238E27FC236}">
                <a16:creationId xmlns:a16="http://schemas.microsoft.com/office/drawing/2014/main" id="{82B60188-2E7F-EC4B-BE5D-FBB3EA2332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C46D9A-1AFD-6E4C-86B3-309C9B3FD484}" type="datetimeFigureOut">
              <a:rPr lang="es-ES" smtClean="0"/>
              <a:t>27/11/2020</a:t>
            </a:fld>
            <a:endParaRPr lang="es-ES" dirty="0"/>
          </a:p>
        </p:txBody>
      </p:sp>
      <p:sp>
        <p:nvSpPr>
          <p:cNvPr id="4" name="Marcador de posición de pie de página 3">
            <a:extLst>
              <a:ext uri="{FF2B5EF4-FFF2-40B4-BE49-F238E27FC236}">
                <a16:creationId xmlns:a16="http://schemas.microsoft.com/office/drawing/2014/main" id="{6FD2D272-F9D6-AE48-88C5-35DB56333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posición de número de diapositiva 4">
            <a:extLst>
              <a:ext uri="{FF2B5EF4-FFF2-40B4-BE49-F238E27FC236}">
                <a16:creationId xmlns:a16="http://schemas.microsoft.com/office/drawing/2014/main" id="{6F8D9131-FB17-F640-94F4-1074D01519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739602-09EB-0B42-B682-ACDABE116D48}" type="slidenum">
              <a:rPr lang="es-ES" smtClean="0"/>
              <a:t>‹Nº›</a:t>
            </a:fld>
            <a:endParaRPr lang="es-ES" dirty="0"/>
          </a:p>
        </p:txBody>
      </p:sp>
    </p:spTree>
    <p:extLst>
      <p:ext uri="{BB962C8B-B14F-4D97-AF65-F5344CB8AC3E}">
        <p14:creationId xmlns:p14="http://schemas.microsoft.com/office/powerpoint/2010/main" val="85466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8DFDE-D8AF-DB47-A178-1182BBFF0CDB}" type="datetimeFigureOut">
              <a:rPr lang="es-ES" smtClean="0"/>
              <a:t>27/11/2020</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17812-6513-BA4D-BAB2-AF56D877700A}" type="slidenum">
              <a:rPr lang="es-ES" smtClean="0"/>
              <a:t>‹Nº›</a:t>
            </a:fld>
            <a:endParaRPr lang="es-ES" dirty="0"/>
          </a:p>
        </p:txBody>
      </p:sp>
    </p:spTree>
    <p:extLst>
      <p:ext uri="{BB962C8B-B14F-4D97-AF65-F5344CB8AC3E}">
        <p14:creationId xmlns:p14="http://schemas.microsoft.com/office/powerpoint/2010/main" val="377851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74496A-4C9F-A846-BF66-F2D83094EFB0}"/>
              </a:ext>
            </a:extLst>
          </p:cNvPr>
          <p:cNvSpPr>
            <a:spLocks noGrp="1"/>
          </p:cNvSpPr>
          <p:nvPr>
            <p:ph type="title" hasCustomPrompt="1"/>
          </p:nvPr>
        </p:nvSpPr>
        <p:spPr>
          <a:xfrm>
            <a:off x="558000" y="577464"/>
            <a:ext cx="7253146" cy="1325563"/>
          </a:xfrm>
          <a:prstGeom prst="rect">
            <a:avLst/>
          </a:prstGeom>
        </p:spPr>
        <p:txBody>
          <a:bodyPr>
            <a:noAutofit/>
          </a:bodyPr>
          <a:lstStyle>
            <a:lvl1pPr>
              <a:defRPr sz="4800">
                <a:solidFill>
                  <a:srgbClr val="00BF78"/>
                </a:solidFill>
              </a:defRPr>
            </a:lvl1pPr>
          </a:lstStyle>
          <a:p>
            <a:r>
              <a:rPr lang="es-ES" dirty="0"/>
              <a:t>PRESENTATION </a:t>
            </a:r>
            <a:br>
              <a:rPr lang="es-ES" dirty="0"/>
            </a:br>
            <a:r>
              <a:rPr lang="es-ES" dirty="0"/>
              <a:t>TITLE</a:t>
            </a:r>
          </a:p>
        </p:txBody>
      </p:sp>
      <p:sp>
        <p:nvSpPr>
          <p:cNvPr id="7" name="Marcador de posición de texto 6">
            <a:extLst>
              <a:ext uri="{FF2B5EF4-FFF2-40B4-BE49-F238E27FC236}">
                <a16:creationId xmlns:a16="http://schemas.microsoft.com/office/drawing/2014/main" id="{8C29E153-B57E-5D40-9CCF-518A390B4108}"/>
              </a:ext>
            </a:extLst>
          </p:cNvPr>
          <p:cNvSpPr>
            <a:spLocks noGrp="1"/>
          </p:cNvSpPr>
          <p:nvPr>
            <p:ph type="body" sz="quarter" idx="13" hasCustomPrompt="1"/>
          </p:nvPr>
        </p:nvSpPr>
        <p:spPr>
          <a:xfrm>
            <a:off x="557212" y="2050646"/>
            <a:ext cx="7253933" cy="1544961"/>
          </a:xfrm>
        </p:spPr>
        <p:txBody>
          <a:bodyPr>
            <a:normAutofit/>
          </a:bodyPr>
          <a:lstStyle>
            <a:lvl1pPr marL="0" indent="0">
              <a:buNone/>
              <a:defRPr sz="4000" b="1" i="1">
                <a:latin typeface="EC Square Sans Pro" panose="020B0506040000020004" pitchFamily="34" charset="0"/>
              </a:defRPr>
            </a:lvl1pPr>
          </a:lstStyle>
          <a:p>
            <a:pPr lvl="0"/>
            <a:r>
              <a:rPr lang="es-ES" dirty="0" err="1"/>
              <a:t>Subtitle</a:t>
            </a:r>
            <a:endParaRPr lang="es-ES" dirty="0"/>
          </a:p>
        </p:txBody>
      </p:sp>
    </p:spTree>
    <p:extLst>
      <p:ext uri="{BB962C8B-B14F-4D97-AF65-F5344CB8AC3E}">
        <p14:creationId xmlns:p14="http://schemas.microsoft.com/office/powerpoint/2010/main" val="271878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6C74937-3BE7-A649-936B-D0C747DB523B}"/>
              </a:ext>
            </a:extLst>
          </p:cNvPr>
          <p:cNvSpPr>
            <a:spLocks noGrp="1"/>
          </p:cNvSpPr>
          <p:nvPr>
            <p:ph type="title" hasCustomPrompt="1"/>
          </p:nvPr>
        </p:nvSpPr>
        <p:spPr>
          <a:xfrm>
            <a:off x="558000" y="577464"/>
            <a:ext cx="7253146" cy="1325563"/>
          </a:xfrm>
          <a:prstGeom prst="rect">
            <a:avLst/>
          </a:prstGeom>
        </p:spPr>
        <p:txBody>
          <a:bodyPr/>
          <a:lstStyle>
            <a:lvl1pPr>
              <a:defRPr>
                <a:solidFill>
                  <a:schemeClr val="bg1"/>
                </a:solidFill>
              </a:defRPr>
            </a:lvl1pPr>
          </a:lstStyle>
          <a:p>
            <a:r>
              <a:rPr lang="es-ES" dirty="0"/>
              <a:t>PRESENTATION </a:t>
            </a:r>
            <a:br>
              <a:rPr lang="es-ES" dirty="0"/>
            </a:br>
            <a:r>
              <a:rPr lang="es-ES" dirty="0"/>
              <a:t>TITLE</a:t>
            </a:r>
          </a:p>
        </p:txBody>
      </p:sp>
      <p:sp>
        <p:nvSpPr>
          <p:cNvPr id="6" name="Marcador de posición de texto 6">
            <a:extLst>
              <a:ext uri="{FF2B5EF4-FFF2-40B4-BE49-F238E27FC236}">
                <a16:creationId xmlns:a16="http://schemas.microsoft.com/office/drawing/2014/main" id="{DA4092CE-D634-2E42-B9B9-6FFFB51DAAA6}"/>
              </a:ext>
            </a:extLst>
          </p:cNvPr>
          <p:cNvSpPr>
            <a:spLocks noGrp="1"/>
          </p:cNvSpPr>
          <p:nvPr>
            <p:ph type="body" sz="quarter" idx="13" hasCustomPrompt="1"/>
          </p:nvPr>
        </p:nvSpPr>
        <p:spPr>
          <a:xfrm>
            <a:off x="557212" y="2050646"/>
            <a:ext cx="7253933" cy="1544961"/>
          </a:xfrm>
        </p:spPr>
        <p:txBody>
          <a:bodyPr>
            <a:normAutofit/>
          </a:bodyPr>
          <a:lstStyle>
            <a:lvl1pPr marL="0" indent="0">
              <a:buNone/>
              <a:defRPr sz="4000" b="1" i="1">
                <a:solidFill>
                  <a:schemeClr val="bg1"/>
                </a:solidFill>
                <a:latin typeface="EC Square Sans Pro" panose="020B0506040000020004" pitchFamily="34" charset="0"/>
              </a:defRPr>
            </a:lvl1pPr>
          </a:lstStyle>
          <a:p>
            <a:pPr lvl="0"/>
            <a:r>
              <a:rPr lang="es-ES" dirty="0" err="1"/>
              <a:t>Subtitle</a:t>
            </a:r>
            <a:endParaRPr lang="es-ES" dirty="0"/>
          </a:p>
        </p:txBody>
      </p:sp>
    </p:spTree>
    <p:extLst>
      <p:ext uri="{BB962C8B-B14F-4D97-AF65-F5344CB8AC3E}">
        <p14:creationId xmlns:p14="http://schemas.microsoft.com/office/powerpoint/2010/main" val="20213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5F6150C5-090F-9545-9EC1-C0B2317FB619}"/>
              </a:ext>
            </a:extLst>
          </p:cNvPr>
          <p:cNvSpPr>
            <a:spLocks noGrp="1"/>
          </p:cNvSpPr>
          <p:nvPr>
            <p:ph type="title" hasCustomPrompt="1"/>
          </p:nvPr>
        </p:nvSpPr>
        <p:spPr>
          <a:xfrm>
            <a:off x="558000" y="577464"/>
            <a:ext cx="10414800" cy="801885"/>
          </a:xfrm>
          <a:prstGeom prst="rect">
            <a:avLst/>
          </a:prstGeom>
        </p:spPr>
        <p:txBody>
          <a:bodyPr/>
          <a:lstStyle>
            <a:lvl1pPr>
              <a:defRPr>
                <a:solidFill>
                  <a:schemeClr val="bg1"/>
                </a:solidFill>
              </a:defRPr>
            </a:lvl1pPr>
          </a:lstStyle>
          <a:p>
            <a:r>
              <a:rPr lang="es-ES" dirty="0"/>
              <a:t>PRESENTATION TITLE</a:t>
            </a:r>
          </a:p>
        </p:txBody>
      </p:sp>
      <p:sp>
        <p:nvSpPr>
          <p:cNvPr id="9" name="Marcador de posición de texto 6">
            <a:extLst>
              <a:ext uri="{FF2B5EF4-FFF2-40B4-BE49-F238E27FC236}">
                <a16:creationId xmlns:a16="http://schemas.microsoft.com/office/drawing/2014/main" id="{29D153DC-CB82-AE4D-B7A9-A40AE687C919}"/>
              </a:ext>
            </a:extLst>
          </p:cNvPr>
          <p:cNvSpPr>
            <a:spLocks noGrp="1"/>
          </p:cNvSpPr>
          <p:nvPr>
            <p:ph type="body" sz="quarter" idx="13" hasCustomPrompt="1"/>
          </p:nvPr>
        </p:nvSpPr>
        <p:spPr>
          <a:xfrm>
            <a:off x="557212" y="1513417"/>
            <a:ext cx="10415588" cy="640848"/>
          </a:xfrm>
        </p:spPr>
        <p:txBody>
          <a:bodyPr>
            <a:normAutofit/>
          </a:bodyPr>
          <a:lstStyle>
            <a:lvl1pPr marL="0" indent="0">
              <a:buNone/>
              <a:defRPr sz="4000" b="1" i="1">
                <a:solidFill>
                  <a:schemeClr val="bg1"/>
                </a:solidFill>
                <a:latin typeface="EC Square Sans Pro" panose="020B0506040000020004" pitchFamily="34" charset="0"/>
              </a:defRPr>
            </a:lvl1pPr>
          </a:lstStyle>
          <a:p>
            <a:pPr lvl="0"/>
            <a:r>
              <a:rPr lang="es-ES" dirty="0" err="1"/>
              <a:t>Subtitle</a:t>
            </a:r>
            <a:endParaRPr lang="es-ES" dirty="0"/>
          </a:p>
        </p:txBody>
      </p:sp>
      <p:sp>
        <p:nvSpPr>
          <p:cNvPr id="11" name="Marcador de posición de texto 10">
            <a:extLst>
              <a:ext uri="{FF2B5EF4-FFF2-40B4-BE49-F238E27FC236}">
                <a16:creationId xmlns:a16="http://schemas.microsoft.com/office/drawing/2014/main" id="{6AE26E92-A236-F641-B102-5BAC65BF46E3}"/>
              </a:ext>
            </a:extLst>
          </p:cNvPr>
          <p:cNvSpPr>
            <a:spLocks noGrp="1"/>
          </p:cNvSpPr>
          <p:nvPr>
            <p:ph type="body" sz="quarter" idx="14" hasCustomPrompt="1"/>
          </p:nvPr>
        </p:nvSpPr>
        <p:spPr>
          <a:xfrm>
            <a:off x="557212" y="2280584"/>
            <a:ext cx="10415587" cy="736196"/>
          </a:xfrm>
        </p:spPr>
        <p:txBody>
          <a:bodyPr/>
          <a:lstStyle>
            <a:lvl1pPr marL="0" indent="0">
              <a:buNone/>
              <a:defRPr b="0" i="1">
                <a:solidFill>
                  <a:schemeClr val="bg1"/>
                </a:solidFill>
                <a:latin typeface="EC Square Sans Pro" panose="020B0506040000020004" pitchFamily="34" charset="0"/>
              </a:defRPr>
            </a:lvl1pPr>
          </a:lstStyle>
          <a:p>
            <a:pPr lvl="0"/>
            <a:r>
              <a:rPr lang="es-ES" dirty="0" err="1"/>
              <a:t>Name</a:t>
            </a:r>
            <a:r>
              <a:rPr lang="es-ES" dirty="0"/>
              <a:t> </a:t>
            </a:r>
            <a:r>
              <a:rPr lang="es-ES" dirty="0" err="1"/>
              <a:t>surname</a:t>
            </a:r>
            <a:endParaRPr lang="es-ES" dirty="0"/>
          </a:p>
        </p:txBody>
      </p:sp>
      <p:sp>
        <p:nvSpPr>
          <p:cNvPr id="13" name="Marcador de posición de texto 12">
            <a:extLst>
              <a:ext uri="{FF2B5EF4-FFF2-40B4-BE49-F238E27FC236}">
                <a16:creationId xmlns:a16="http://schemas.microsoft.com/office/drawing/2014/main" id="{5D791237-0BA8-8742-A57A-81DE6AC0C369}"/>
              </a:ext>
            </a:extLst>
          </p:cNvPr>
          <p:cNvSpPr>
            <a:spLocks noGrp="1"/>
          </p:cNvSpPr>
          <p:nvPr>
            <p:ph type="body" sz="quarter" idx="15" hasCustomPrompt="1"/>
          </p:nvPr>
        </p:nvSpPr>
        <p:spPr>
          <a:xfrm>
            <a:off x="557212" y="4372882"/>
            <a:ext cx="2449459" cy="349089"/>
          </a:xfrm>
        </p:spPr>
        <p:txBody>
          <a:bodyPr/>
          <a:lstStyle>
            <a:lvl1pPr marL="0" indent="0">
              <a:buNone/>
              <a:defRPr b="1" i="0">
                <a:solidFill>
                  <a:schemeClr val="bg1"/>
                </a:solidFill>
                <a:latin typeface="EC Square Sans Pro" panose="020B0506040000020004" pitchFamily="34" charset="0"/>
              </a:defRPr>
            </a:lvl1pPr>
          </a:lstStyle>
          <a:p>
            <a:pPr lvl="0"/>
            <a:r>
              <a:rPr lang="es-ES" dirty="0"/>
              <a:t>BERLIN</a:t>
            </a:r>
          </a:p>
        </p:txBody>
      </p:sp>
      <p:sp>
        <p:nvSpPr>
          <p:cNvPr id="14" name="Marcador de posición de texto 12">
            <a:extLst>
              <a:ext uri="{FF2B5EF4-FFF2-40B4-BE49-F238E27FC236}">
                <a16:creationId xmlns:a16="http://schemas.microsoft.com/office/drawing/2014/main" id="{B4857A62-5BDF-E342-B796-0C837361ACBE}"/>
              </a:ext>
            </a:extLst>
          </p:cNvPr>
          <p:cNvSpPr>
            <a:spLocks noGrp="1"/>
          </p:cNvSpPr>
          <p:nvPr>
            <p:ph type="body" sz="quarter" idx="16" hasCustomPrompt="1"/>
          </p:nvPr>
        </p:nvSpPr>
        <p:spPr>
          <a:xfrm>
            <a:off x="3106683" y="4372882"/>
            <a:ext cx="2549525" cy="349089"/>
          </a:xfrm>
        </p:spPr>
        <p:txBody>
          <a:bodyPr/>
          <a:lstStyle>
            <a:lvl1pPr marL="0" indent="0">
              <a:buNone/>
              <a:defRPr b="1" i="0">
                <a:solidFill>
                  <a:schemeClr val="bg1"/>
                </a:solidFill>
                <a:latin typeface="EC Square Sans Pro" panose="020B0506040000020004" pitchFamily="34" charset="0"/>
              </a:defRPr>
            </a:lvl1pPr>
          </a:lstStyle>
          <a:p>
            <a:pPr lvl="0"/>
            <a:r>
              <a:rPr lang="es-ES" dirty="0"/>
              <a:t>09-13</a:t>
            </a:r>
          </a:p>
        </p:txBody>
      </p:sp>
      <p:sp>
        <p:nvSpPr>
          <p:cNvPr id="15" name="Marcador de posición de texto 12">
            <a:extLst>
              <a:ext uri="{FF2B5EF4-FFF2-40B4-BE49-F238E27FC236}">
                <a16:creationId xmlns:a16="http://schemas.microsoft.com/office/drawing/2014/main" id="{1A29AF83-AA6A-9240-B997-25F09A9F3EC7}"/>
              </a:ext>
            </a:extLst>
          </p:cNvPr>
          <p:cNvSpPr>
            <a:spLocks noGrp="1"/>
          </p:cNvSpPr>
          <p:nvPr>
            <p:ph type="body" sz="quarter" idx="17" hasCustomPrompt="1"/>
          </p:nvPr>
        </p:nvSpPr>
        <p:spPr>
          <a:xfrm>
            <a:off x="557212" y="4822333"/>
            <a:ext cx="2449459" cy="349089"/>
          </a:xfrm>
        </p:spPr>
        <p:txBody>
          <a:bodyPr/>
          <a:lstStyle>
            <a:lvl1pPr marL="0" indent="0">
              <a:buNone/>
              <a:defRPr>
                <a:solidFill>
                  <a:schemeClr val="bg1"/>
                </a:solidFill>
              </a:defRPr>
            </a:lvl1pPr>
          </a:lstStyle>
          <a:p>
            <a:pPr lvl="0"/>
            <a:r>
              <a:rPr lang="es-ES" dirty="0" err="1"/>
              <a:t>Germany</a:t>
            </a:r>
            <a:endParaRPr lang="es-ES" dirty="0"/>
          </a:p>
        </p:txBody>
      </p:sp>
      <p:sp>
        <p:nvSpPr>
          <p:cNvPr id="16" name="Marcador de posición de texto 12">
            <a:extLst>
              <a:ext uri="{FF2B5EF4-FFF2-40B4-BE49-F238E27FC236}">
                <a16:creationId xmlns:a16="http://schemas.microsoft.com/office/drawing/2014/main" id="{2117F2F4-1764-8C4F-9095-62E3435AB1DE}"/>
              </a:ext>
            </a:extLst>
          </p:cNvPr>
          <p:cNvSpPr>
            <a:spLocks noGrp="1"/>
          </p:cNvSpPr>
          <p:nvPr>
            <p:ph type="body" sz="quarter" idx="18" hasCustomPrompt="1"/>
          </p:nvPr>
        </p:nvSpPr>
        <p:spPr>
          <a:xfrm>
            <a:off x="3106683" y="4822333"/>
            <a:ext cx="2549525" cy="349089"/>
          </a:xfrm>
        </p:spPr>
        <p:txBody>
          <a:bodyPr/>
          <a:lstStyle>
            <a:lvl1pPr marL="0" indent="0">
              <a:buNone/>
              <a:defRPr>
                <a:solidFill>
                  <a:schemeClr val="bg1"/>
                </a:solidFill>
              </a:defRPr>
            </a:lvl1pPr>
          </a:lstStyle>
          <a:p>
            <a:pPr lvl="0"/>
            <a:r>
              <a:rPr lang="es-ES" dirty="0" err="1"/>
              <a:t>November</a:t>
            </a:r>
            <a:r>
              <a:rPr lang="es-ES" dirty="0"/>
              <a:t> 2020</a:t>
            </a:r>
          </a:p>
        </p:txBody>
      </p:sp>
    </p:spTree>
    <p:extLst>
      <p:ext uri="{BB962C8B-B14F-4D97-AF65-F5344CB8AC3E}">
        <p14:creationId xmlns:p14="http://schemas.microsoft.com/office/powerpoint/2010/main" val="2401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posición de texto 3">
            <a:extLst>
              <a:ext uri="{FF2B5EF4-FFF2-40B4-BE49-F238E27FC236}">
                <a16:creationId xmlns:a16="http://schemas.microsoft.com/office/drawing/2014/main" id="{D1941C98-A27C-5D40-8F27-C0325C3C4183}"/>
              </a:ext>
            </a:extLst>
          </p:cNvPr>
          <p:cNvSpPr>
            <a:spLocks noGrp="1"/>
          </p:cNvSpPr>
          <p:nvPr>
            <p:ph type="body" sz="half" idx="2" hasCustomPrompt="1"/>
          </p:nvPr>
        </p:nvSpPr>
        <p:spPr>
          <a:xfrm>
            <a:off x="557212" y="3731217"/>
            <a:ext cx="3932237" cy="194116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a:t>
            </a:r>
            <a:r>
              <a:rPr lang="es-ES" dirty="0" err="1"/>
              <a:t>dolororem</a:t>
            </a:r>
            <a:endParaRPr lang="es-ES" dirty="0"/>
          </a:p>
        </p:txBody>
      </p:sp>
      <p:sp>
        <p:nvSpPr>
          <p:cNvPr id="8" name="Título 1">
            <a:extLst>
              <a:ext uri="{FF2B5EF4-FFF2-40B4-BE49-F238E27FC236}">
                <a16:creationId xmlns:a16="http://schemas.microsoft.com/office/drawing/2014/main" id="{2A1E6629-9AE7-EC40-8170-4B3982CD9A51}"/>
              </a:ext>
            </a:extLst>
          </p:cNvPr>
          <p:cNvSpPr>
            <a:spLocks noGrp="1"/>
          </p:cNvSpPr>
          <p:nvPr>
            <p:ph type="title" hasCustomPrompt="1"/>
          </p:nvPr>
        </p:nvSpPr>
        <p:spPr>
          <a:xfrm>
            <a:off x="558000" y="643179"/>
            <a:ext cx="10414800" cy="573437"/>
          </a:xfrm>
          <a:prstGeom prst="rect">
            <a:avLst/>
          </a:prstGeom>
        </p:spPr>
        <p:txBody>
          <a:bodyPr/>
          <a:lstStyle>
            <a:lvl1pPr>
              <a:defRPr b="1" i="0">
                <a:solidFill>
                  <a:srgbClr val="29D1D1"/>
                </a:solidFill>
                <a:latin typeface="EC Square Sans Pro" panose="020B0506040000020004" pitchFamily="34" charset="0"/>
              </a:defRPr>
            </a:lvl1pPr>
          </a:lstStyle>
          <a:p>
            <a:r>
              <a:rPr lang="es-ES" dirty="0"/>
              <a:t>ABOUT THE WEEK</a:t>
            </a:r>
          </a:p>
        </p:txBody>
      </p:sp>
      <p:sp>
        <p:nvSpPr>
          <p:cNvPr id="9" name="Marcador de posición de texto 6">
            <a:extLst>
              <a:ext uri="{FF2B5EF4-FFF2-40B4-BE49-F238E27FC236}">
                <a16:creationId xmlns:a16="http://schemas.microsoft.com/office/drawing/2014/main" id="{E50690FD-2255-694D-BAF0-A49CE4BE031D}"/>
              </a:ext>
            </a:extLst>
          </p:cNvPr>
          <p:cNvSpPr>
            <a:spLocks noGrp="1"/>
          </p:cNvSpPr>
          <p:nvPr>
            <p:ph type="body" sz="quarter" idx="13" hasCustomPrompt="1"/>
          </p:nvPr>
        </p:nvSpPr>
        <p:spPr>
          <a:xfrm>
            <a:off x="557212" y="1216616"/>
            <a:ext cx="10415588" cy="640848"/>
          </a:xfrm>
        </p:spPr>
        <p:txBody>
          <a:bodyPr>
            <a:normAutofit/>
          </a:bodyPr>
          <a:lstStyle>
            <a:lvl1pPr marL="0" indent="0">
              <a:buNone/>
              <a:defRPr sz="5400" b="0" i="0">
                <a:solidFill>
                  <a:srgbClr val="29D1D1"/>
                </a:solidFill>
                <a:latin typeface="EC Square Sans Pro Light" panose="020B0506040000020004" pitchFamily="34" charset="0"/>
              </a:defRPr>
            </a:lvl1pPr>
          </a:lstStyle>
          <a:p>
            <a:pPr lvl="0"/>
            <a:r>
              <a:rPr lang="es-ES" dirty="0"/>
              <a:t>2020</a:t>
            </a:r>
          </a:p>
        </p:txBody>
      </p:sp>
      <p:sp>
        <p:nvSpPr>
          <p:cNvPr id="10" name="Marcador de posición de texto 3">
            <a:extLst>
              <a:ext uri="{FF2B5EF4-FFF2-40B4-BE49-F238E27FC236}">
                <a16:creationId xmlns:a16="http://schemas.microsoft.com/office/drawing/2014/main" id="{F54CDD96-AA5B-C54C-809E-20A7017A177C}"/>
              </a:ext>
            </a:extLst>
          </p:cNvPr>
          <p:cNvSpPr>
            <a:spLocks noGrp="1"/>
          </p:cNvSpPr>
          <p:nvPr>
            <p:ph type="body" sz="half" idx="14" hasCustomPrompt="1"/>
          </p:nvPr>
        </p:nvSpPr>
        <p:spPr>
          <a:xfrm>
            <a:off x="557213" y="2630838"/>
            <a:ext cx="3932237" cy="988016"/>
          </a:xfrm>
        </p:spPr>
        <p:txBody>
          <a:bodyPr>
            <a:noAutofit/>
          </a:bodyPr>
          <a:lstStyle>
            <a:lvl1pPr marL="0" indent="0">
              <a:buNone/>
              <a:defRPr sz="2000" b="1" i="0">
                <a:latin typeface="EC Square Sans Pro" panose="020B050604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LAOREET DOLORE MAGNA ALIQUAM ERAT VOLUTPAT. UT WISI ENIM</a:t>
            </a:r>
          </a:p>
        </p:txBody>
      </p:sp>
    </p:spTree>
    <p:extLst>
      <p:ext uri="{BB962C8B-B14F-4D97-AF65-F5344CB8AC3E}">
        <p14:creationId xmlns:p14="http://schemas.microsoft.com/office/powerpoint/2010/main" val="121273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A6BF5-D6EC-E94F-9B42-01CAF04EDCBE}"/>
              </a:ext>
            </a:extLst>
          </p:cNvPr>
          <p:cNvSpPr>
            <a:spLocks noGrp="1"/>
          </p:cNvSpPr>
          <p:nvPr>
            <p:ph type="title" hasCustomPrompt="1"/>
          </p:nvPr>
        </p:nvSpPr>
        <p:spPr>
          <a:xfrm>
            <a:off x="559231" y="252000"/>
            <a:ext cx="10515600" cy="1325563"/>
          </a:xfrm>
          <a:prstGeom prst="rect">
            <a:avLst/>
          </a:prstGeom>
        </p:spPr>
        <p:txBody>
          <a:bodyPr>
            <a:normAutofit/>
          </a:bodyPr>
          <a:lstStyle>
            <a:lvl1pPr>
              <a:defRPr sz="5000"/>
            </a:lvl1pPr>
          </a:lstStyle>
          <a:p>
            <a:r>
              <a:rPr lang="es-ES" dirty="0"/>
              <a:t>TITLE</a:t>
            </a:r>
          </a:p>
        </p:txBody>
      </p:sp>
      <p:sp>
        <p:nvSpPr>
          <p:cNvPr id="3" name="Marcador de contenido 2">
            <a:extLst>
              <a:ext uri="{FF2B5EF4-FFF2-40B4-BE49-F238E27FC236}">
                <a16:creationId xmlns:a16="http://schemas.microsoft.com/office/drawing/2014/main" id="{61144BF1-3AEA-0549-BFA1-A0AADF772114}"/>
              </a:ext>
            </a:extLst>
          </p:cNvPr>
          <p:cNvSpPr>
            <a:spLocks noGrp="1"/>
          </p:cNvSpPr>
          <p:nvPr>
            <p:ph idx="1" hasCustomPrompt="1"/>
          </p:nvPr>
        </p:nvSpPr>
        <p:spPr>
          <a:xfrm>
            <a:off x="559231" y="1825624"/>
            <a:ext cx="10515600" cy="351888"/>
          </a:xfrm>
        </p:spPr>
        <p:txBody>
          <a:bodyPr/>
          <a:lstStyle>
            <a:lvl1pPr marL="228600" indent="-228600">
              <a:buFontTx/>
              <a:buBlip>
                <a:blip r:embed="rId3"/>
              </a:buBlip>
              <a:defRPr b="1" i="1">
                <a:latin typeface="EC Square Sans Pro" panose="020B0506040000020004" pitchFamily="34" charset="0"/>
              </a:defRPr>
            </a:lvl1pPr>
            <a:lvl2pPr>
              <a:defRPr/>
            </a:lvl2pPr>
            <a:lvl3pPr>
              <a:defRPr/>
            </a:lvl3pPr>
            <a:lvl4pPr>
              <a:defRPr/>
            </a:lvl4pPr>
            <a:lvl5pPr>
              <a:defRPr/>
            </a:lvl5pPr>
          </a:lstStyle>
          <a:p>
            <a:pPr lvl="0"/>
            <a:r>
              <a:rPr lang="es-ES" dirty="0"/>
              <a:t>EDIT MASTER TEXT STYLES</a:t>
            </a:r>
          </a:p>
        </p:txBody>
      </p:sp>
      <p:sp>
        <p:nvSpPr>
          <p:cNvPr id="11" name="Marcador de posición de texto 10">
            <a:extLst>
              <a:ext uri="{FF2B5EF4-FFF2-40B4-BE49-F238E27FC236}">
                <a16:creationId xmlns:a16="http://schemas.microsoft.com/office/drawing/2014/main" id="{A7ECD811-5E84-F849-81CC-8F56F2B52A76}"/>
              </a:ext>
            </a:extLst>
          </p:cNvPr>
          <p:cNvSpPr>
            <a:spLocks noGrp="1"/>
          </p:cNvSpPr>
          <p:nvPr>
            <p:ph type="body" sz="quarter" idx="10" hasCustomPrompt="1"/>
          </p:nvPr>
        </p:nvSpPr>
        <p:spPr>
          <a:xfrm>
            <a:off x="559231" y="2278062"/>
            <a:ext cx="10515600" cy="3402067"/>
          </a:xfrm>
        </p:spPr>
        <p:txBody>
          <a:bodyPr/>
          <a:lstStyle>
            <a:lvl2pPr>
              <a:defRPr/>
            </a:lvl2pPr>
            <a:lvl3pPr>
              <a:defRPr/>
            </a:lvl3pPr>
            <a:lvl4pPr>
              <a:defRPr/>
            </a:lvl4pPr>
            <a:lvl5pPr>
              <a:defRPr/>
            </a:lvl5pPr>
          </a:lstStyle>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 dirty="0"/>
          </a:p>
        </p:txBody>
      </p:sp>
    </p:spTree>
    <p:extLst>
      <p:ext uri="{BB962C8B-B14F-4D97-AF65-F5344CB8AC3E}">
        <p14:creationId xmlns:p14="http://schemas.microsoft.com/office/powerpoint/2010/main" val="339068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C6D90-13F5-5F47-9DB3-DAD4272CA38A}"/>
              </a:ext>
            </a:extLst>
          </p:cNvPr>
          <p:cNvSpPr>
            <a:spLocks noGrp="1"/>
          </p:cNvSpPr>
          <p:nvPr>
            <p:ph type="title" hasCustomPrompt="1"/>
          </p:nvPr>
        </p:nvSpPr>
        <p:spPr>
          <a:xfrm>
            <a:off x="558000" y="252000"/>
            <a:ext cx="10515600" cy="1325563"/>
          </a:xfrm>
          <a:prstGeom prst="rect">
            <a:avLst/>
          </a:prstGeom>
        </p:spPr>
        <p:txBody>
          <a:bodyPr/>
          <a:lstStyle>
            <a:lvl1pPr>
              <a:defRPr/>
            </a:lvl1pPr>
          </a:lstStyle>
          <a:p>
            <a:r>
              <a:rPr lang="es-ES" dirty="0"/>
              <a:t>TITLE</a:t>
            </a:r>
          </a:p>
        </p:txBody>
      </p:sp>
      <p:sp>
        <p:nvSpPr>
          <p:cNvPr id="3" name="Marcador de posición de texto 2">
            <a:extLst>
              <a:ext uri="{FF2B5EF4-FFF2-40B4-BE49-F238E27FC236}">
                <a16:creationId xmlns:a16="http://schemas.microsoft.com/office/drawing/2014/main" id="{7E1F9F15-6BDA-E940-98C3-01476A98F7AB}"/>
              </a:ext>
            </a:extLst>
          </p:cNvPr>
          <p:cNvSpPr>
            <a:spLocks noGrp="1"/>
          </p:cNvSpPr>
          <p:nvPr>
            <p:ph type="body" idx="1" hasCustomPrompt="1"/>
          </p:nvPr>
        </p:nvSpPr>
        <p:spPr>
          <a:xfrm>
            <a:off x="558000" y="2208508"/>
            <a:ext cx="5157787" cy="359654"/>
          </a:xfrm>
        </p:spPr>
        <p:txBody>
          <a:bodyPr anchor="b">
            <a:normAutofit/>
          </a:bodyPr>
          <a:lstStyle>
            <a:lvl1pPr marL="342900" indent="-342900">
              <a:buFontTx/>
              <a:buBlip>
                <a:blip r:embed="rId3"/>
              </a:buBlip>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 MASTER TEXT STYLES</a:t>
            </a:r>
          </a:p>
        </p:txBody>
      </p:sp>
      <p:sp>
        <p:nvSpPr>
          <p:cNvPr id="4" name="Marcador de contenido 3">
            <a:extLst>
              <a:ext uri="{FF2B5EF4-FFF2-40B4-BE49-F238E27FC236}">
                <a16:creationId xmlns:a16="http://schemas.microsoft.com/office/drawing/2014/main" id="{28254671-8B27-E949-BDEE-0E72E79CADFC}"/>
              </a:ext>
            </a:extLst>
          </p:cNvPr>
          <p:cNvSpPr>
            <a:spLocks noGrp="1"/>
          </p:cNvSpPr>
          <p:nvPr>
            <p:ph sz="half" idx="2" hasCustomPrompt="1"/>
          </p:nvPr>
        </p:nvSpPr>
        <p:spPr>
          <a:xfrm>
            <a:off x="557999" y="2671762"/>
            <a:ext cx="5157787" cy="2977370"/>
          </a:xfrm>
        </p:spPr>
        <p:txBody>
          <a:bodyPr/>
          <a:lstStyle>
            <a:lvl2pPr>
              <a:defRPr/>
            </a:lvl2pPr>
            <a:lvl3pPr>
              <a:defRPr/>
            </a:lvl3pPr>
            <a:lvl4pPr>
              <a:defRPr/>
            </a:lvl4pPr>
          </a:lstStyle>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 dirty="0"/>
          </a:p>
        </p:txBody>
      </p:sp>
      <p:sp>
        <p:nvSpPr>
          <p:cNvPr id="5" name="Marcador de posición de texto 4">
            <a:extLst>
              <a:ext uri="{FF2B5EF4-FFF2-40B4-BE49-F238E27FC236}">
                <a16:creationId xmlns:a16="http://schemas.microsoft.com/office/drawing/2014/main" id="{A594AE10-F689-694B-8ABE-7F64123CA576}"/>
              </a:ext>
            </a:extLst>
          </p:cNvPr>
          <p:cNvSpPr>
            <a:spLocks noGrp="1"/>
          </p:cNvSpPr>
          <p:nvPr>
            <p:ph type="body" sz="quarter" idx="3" hasCustomPrompt="1"/>
          </p:nvPr>
        </p:nvSpPr>
        <p:spPr>
          <a:xfrm>
            <a:off x="6575943" y="2208508"/>
            <a:ext cx="5183188" cy="359654"/>
          </a:xfrm>
        </p:spPr>
        <p:txBody>
          <a:bodyPr anchor="b">
            <a:normAutofit/>
          </a:bodyPr>
          <a:lstStyle>
            <a:lvl1pPr marL="342900" indent="-342900">
              <a:buFontTx/>
              <a:buBlip>
                <a:blip r:embed="rId3"/>
              </a:buBlip>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 MASTER TEXT STYLES</a:t>
            </a:r>
          </a:p>
        </p:txBody>
      </p:sp>
      <p:sp>
        <p:nvSpPr>
          <p:cNvPr id="11" name="Marcador de posición de texto 10">
            <a:extLst>
              <a:ext uri="{FF2B5EF4-FFF2-40B4-BE49-F238E27FC236}">
                <a16:creationId xmlns:a16="http://schemas.microsoft.com/office/drawing/2014/main" id="{A3D99875-D4AA-6543-9EB5-5A3B1A882B9A}"/>
              </a:ext>
            </a:extLst>
          </p:cNvPr>
          <p:cNvSpPr>
            <a:spLocks noGrp="1"/>
          </p:cNvSpPr>
          <p:nvPr>
            <p:ph type="body" sz="quarter" idx="10" hasCustomPrompt="1"/>
          </p:nvPr>
        </p:nvSpPr>
        <p:spPr>
          <a:xfrm>
            <a:off x="557213" y="1717558"/>
            <a:ext cx="5158573" cy="387350"/>
          </a:xfrm>
        </p:spPr>
        <p:txBody>
          <a:bodyPr>
            <a:noAutofit/>
          </a:bodyPr>
          <a:lstStyle>
            <a:lvl1pPr marL="0" indent="0">
              <a:buNone/>
              <a:defRPr sz="2800" b="1" i="1">
                <a:latin typeface="EC Square Sans Pro" panose="020B0506040000020004" pitchFamily="34" charset="0"/>
              </a:defRPr>
            </a:lvl1pPr>
          </a:lstStyle>
          <a:p>
            <a:pPr lvl="0"/>
            <a:r>
              <a:rPr lang="es-ES" dirty="0" err="1"/>
              <a:t>Edit</a:t>
            </a:r>
            <a:r>
              <a:rPr lang="es-ES" dirty="0"/>
              <a:t> Master </a:t>
            </a:r>
            <a:r>
              <a:rPr lang="es-ES" dirty="0" err="1"/>
              <a:t>text</a:t>
            </a:r>
            <a:r>
              <a:rPr lang="es-ES" dirty="0"/>
              <a:t> </a:t>
            </a:r>
            <a:r>
              <a:rPr lang="es-ES" dirty="0" err="1"/>
              <a:t>styles</a:t>
            </a:r>
            <a:endParaRPr lang="es-ES" dirty="0"/>
          </a:p>
        </p:txBody>
      </p:sp>
      <p:sp>
        <p:nvSpPr>
          <p:cNvPr id="12" name="Marcador de posición de texto 10">
            <a:extLst>
              <a:ext uri="{FF2B5EF4-FFF2-40B4-BE49-F238E27FC236}">
                <a16:creationId xmlns:a16="http://schemas.microsoft.com/office/drawing/2014/main" id="{6D16B82F-3921-F040-A441-C4289DB47ABE}"/>
              </a:ext>
            </a:extLst>
          </p:cNvPr>
          <p:cNvSpPr>
            <a:spLocks noGrp="1"/>
          </p:cNvSpPr>
          <p:nvPr>
            <p:ph type="body" sz="quarter" idx="11" hasCustomPrompt="1"/>
          </p:nvPr>
        </p:nvSpPr>
        <p:spPr>
          <a:xfrm>
            <a:off x="6575943" y="1717558"/>
            <a:ext cx="5183188" cy="387350"/>
          </a:xfrm>
        </p:spPr>
        <p:txBody>
          <a:bodyPr>
            <a:noAutofit/>
          </a:bodyPr>
          <a:lstStyle>
            <a:lvl1pPr marL="0" indent="0">
              <a:buNone/>
              <a:defRPr sz="2800" b="1" i="1">
                <a:latin typeface="EC Square Sans Pro" panose="020B0506040000020004" pitchFamily="34" charset="0"/>
              </a:defRPr>
            </a:lvl1pPr>
          </a:lstStyle>
          <a:p>
            <a:pPr lvl="0"/>
            <a:r>
              <a:rPr lang="es-ES" dirty="0" err="1"/>
              <a:t>Edit</a:t>
            </a:r>
            <a:r>
              <a:rPr lang="es-ES" dirty="0"/>
              <a:t> Master </a:t>
            </a:r>
            <a:r>
              <a:rPr lang="es-ES" dirty="0" err="1"/>
              <a:t>text</a:t>
            </a:r>
            <a:r>
              <a:rPr lang="es-ES" dirty="0"/>
              <a:t> </a:t>
            </a:r>
            <a:r>
              <a:rPr lang="es-ES" dirty="0" err="1"/>
              <a:t>styles</a:t>
            </a:r>
            <a:endParaRPr lang="es-ES" dirty="0"/>
          </a:p>
        </p:txBody>
      </p:sp>
      <p:sp>
        <p:nvSpPr>
          <p:cNvPr id="13" name="Marcador de contenido 3">
            <a:extLst>
              <a:ext uri="{FF2B5EF4-FFF2-40B4-BE49-F238E27FC236}">
                <a16:creationId xmlns:a16="http://schemas.microsoft.com/office/drawing/2014/main" id="{4DDC5F8B-4D04-4A48-A776-B5BEC30DD163}"/>
              </a:ext>
            </a:extLst>
          </p:cNvPr>
          <p:cNvSpPr>
            <a:spLocks noGrp="1"/>
          </p:cNvSpPr>
          <p:nvPr>
            <p:ph sz="half" idx="12" hasCustomPrompt="1"/>
          </p:nvPr>
        </p:nvSpPr>
        <p:spPr>
          <a:xfrm>
            <a:off x="6575943" y="2671762"/>
            <a:ext cx="5157787" cy="2977370"/>
          </a:xfrm>
        </p:spPr>
        <p:txBody>
          <a:bodyPr/>
          <a:lstStyle>
            <a:lvl2pPr>
              <a:defRPr/>
            </a:lvl2pPr>
            <a:lvl3pPr>
              <a:defRPr/>
            </a:lvl3pPr>
            <a:lvl4pPr>
              <a:defRPr/>
            </a:lvl4pPr>
          </a:lstStyle>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 dirty="0"/>
          </a:p>
        </p:txBody>
      </p:sp>
    </p:spTree>
    <p:extLst>
      <p:ext uri="{BB962C8B-B14F-4D97-AF65-F5344CB8AC3E}">
        <p14:creationId xmlns:p14="http://schemas.microsoft.com/office/powerpoint/2010/main" val="69472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BB812-F6AF-8040-BFB1-074AB7ECE164}"/>
              </a:ext>
            </a:extLst>
          </p:cNvPr>
          <p:cNvSpPr>
            <a:spLocks noGrp="1"/>
          </p:cNvSpPr>
          <p:nvPr>
            <p:ph type="title" hasCustomPrompt="1"/>
          </p:nvPr>
        </p:nvSpPr>
        <p:spPr>
          <a:xfrm>
            <a:off x="558000" y="252001"/>
            <a:ext cx="10515600" cy="1049858"/>
          </a:xfrm>
          <a:prstGeom prst="rect">
            <a:avLst/>
          </a:prstGeom>
        </p:spPr>
        <p:txBody>
          <a:bodyPr anchor="b">
            <a:normAutofit/>
          </a:bodyPr>
          <a:lstStyle>
            <a:lvl1pPr>
              <a:defRPr sz="5000"/>
            </a:lvl1pPr>
          </a:lstStyle>
          <a:p>
            <a:r>
              <a:rPr lang="es-ES" dirty="0"/>
              <a:t>TITLE</a:t>
            </a:r>
          </a:p>
        </p:txBody>
      </p:sp>
      <p:sp>
        <p:nvSpPr>
          <p:cNvPr id="7" name="Marcador de posición de texto 2">
            <a:extLst>
              <a:ext uri="{FF2B5EF4-FFF2-40B4-BE49-F238E27FC236}">
                <a16:creationId xmlns:a16="http://schemas.microsoft.com/office/drawing/2014/main" id="{74D39380-4286-B94D-B066-750BFAF11140}"/>
              </a:ext>
            </a:extLst>
          </p:cNvPr>
          <p:cNvSpPr>
            <a:spLocks noGrp="1"/>
          </p:cNvSpPr>
          <p:nvPr>
            <p:ph type="body" idx="13" hasCustomPrompt="1"/>
          </p:nvPr>
        </p:nvSpPr>
        <p:spPr>
          <a:xfrm>
            <a:off x="558000" y="2208508"/>
            <a:ext cx="5157787" cy="359654"/>
          </a:xfrm>
        </p:spPr>
        <p:txBody>
          <a:bodyPr anchor="b">
            <a:normAutofit/>
          </a:bodyPr>
          <a:lstStyle>
            <a:lvl1pPr marL="342900" indent="-342900">
              <a:buFontTx/>
              <a:buBlip>
                <a:blip r:embed="rId3"/>
              </a:buBlip>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 MASTER TEXT STYLES</a:t>
            </a:r>
          </a:p>
        </p:txBody>
      </p:sp>
      <p:sp>
        <p:nvSpPr>
          <p:cNvPr id="8" name="Marcador de contenido 3">
            <a:extLst>
              <a:ext uri="{FF2B5EF4-FFF2-40B4-BE49-F238E27FC236}">
                <a16:creationId xmlns:a16="http://schemas.microsoft.com/office/drawing/2014/main" id="{A82AB738-AD38-C642-965F-AC86650606E6}"/>
              </a:ext>
            </a:extLst>
          </p:cNvPr>
          <p:cNvSpPr>
            <a:spLocks noGrp="1"/>
          </p:cNvSpPr>
          <p:nvPr>
            <p:ph sz="half" idx="2" hasCustomPrompt="1"/>
          </p:nvPr>
        </p:nvSpPr>
        <p:spPr>
          <a:xfrm>
            <a:off x="557999" y="2671762"/>
            <a:ext cx="5157787" cy="2977370"/>
          </a:xfrm>
        </p:spPr>
        <p:txBody>
          <a:bodyPr/>
          <a:lstStyle>
            <a:lvl2pPr>
              <a:defRPr/>
            </a:lvl2pPr>
            <a:lvl3pPr>
              <a:defRPr/>
            </a:lvl3pPr>
            <a:lvl4pPr>
              <a:defRPr/>
            </a:lvl4pPr>
          </a:lstStyle>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 dirty="0"/>
          </a:p>
        </p:txBody>
      </p:sp>
      <p:sp>
        <p:nvSpPr>
          <p:cNvPr id="9" name="Marcador de posición de texto 10">
            <a:extLst>
              <a:ext uri="{FF2B5EF4-FFF2-40B4-BE49-F238E27FC236}">
                <a16:creationId xmlns:a16="http://schemas.microsoft.com/office/drawing/2014/main" id="{13443C07-2C19-F14E-A261-338B0A3834B4}"/>
              </a:ext>
            </a:extLst>
          </p:cNvPr>
          <p:cNvSpPr>
            <a:spLocks noGrp="1"/>
          </p:cNvSpPr>
          <p:nvPr>
            <p:ph type="body" sz="quarter" idx="14" hasCustomPrompt="1"/>
          </p:nvPr>
        </p:nvSpPr>
        <p:spPr>
          <a:xfrm>
            <a:off x="557213" y="1717558"/>
            <a:ext cx="5158573" cy="387350"/>
          </a:xfrm>
        </p:spPr>
        <p:txBody>
          <a:bodyPr>
            <a:noAutofit/>
          </a:bodyPr>
          <a:lstStyle>
            <a:lvl1pPr marL="0" indent="0">
              <a:buNone/>
              <a:defRPr sz="2800" b="1" i="1">
                <a:latin typeface="EC Square Sans Pro" panose="020B0506040000020004" pitchFamily="34" charset="0"/>
              </a:defRPr>
            </a:lvl1pPr>
          </a:lstStyle>
          <a:p>
            <a:pPr lvl="0"/>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56605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posición de texto 3">
            <a:extLst>
              <a:ext uri="{FF2B5EF4-FFF2-40B4-BE49-F238E27FC236}">
                <a16:creationId xmlns:a16="http://schemas.microsoft.com/office/drawing/2014/main" id="{B453F37F-5D55-AC4F-974D-BF4312D173C2}"/>
              </a:ext>
            </a:extLst>
          </p:cNvPr>
          <p:cNvSpPr>
            <a:spLocks noGrp="1"/>
          </p:cNvSpPr>
          <p:nvPr>
            <p:ph type="body" sz="half" idx="2" hasCustomPrompt="1"/>
          </p:nvPr>
        </p:nvSpPr>
        <p:spPr>
          <a:xfrm>
            <a:off x="557212" y="3731217"/>
            <a:ext cx="3932237" cy="1941163"/>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a:t>
            </a:r>
            <a:r>
              <a:rPr lang="es-ES" dirty="0" err="1"/>
              <a:t>dolororem</a:t>
            </a:r>
            <a:endParaRPr lang="es-ES" dirty="0"/>
          </a:p>
        </p:txBody>
      </p:sp>
      <p:sp>
        <p:nvSpPr>
          <p:cNvPr id="8" name="Título 1">
            <a:extLst>
              <a:ext uri="{FF2B5EF4-FFF2-40B4-BE49-F238E27FC236}">
                <a16:creationId xmlns:a16="http://schemas.microsoft.com/office/drawing/2014/main" id="{33BEB3B7-E6A7-4D41-8331-B199B739A4F3}"/>
              </a:ext>
            </a:extLst>
          </p:cNvPr>
          <p:cNvSpPr>
            <a:spLocks noGrp="1"/>
          </p:cNvSpPr>
          <p:nvPr>
            <p:ph type="title" hasCustomPrompt="1"/>
          </p:nvPr>
        </p:nvSpPr>
        <p:spPr>
          <a:xfrm>
            <a:off x="558000" y="643179"/>
            <a:ext cx="10414800" cy="573437"/>
          </a:xfrm>
          <a:prstGeom prst="rect">
            <a:avLst/>
          </a:prstGeom>
        </p:spPr>
        <p:txBody>
          <a:bodyPr/>
          <a:lstStyle>
            <a:lvl1pPr>
              <a:defRPr b="1" i="0">
                <a:solidFill>
                  <a:schemeClr val="bg1"/>
                </a:solidFill>
                <a:latin typeface="EC Square Sans Pro" panose="020B0506040000020004" pitchFamily="34" charset="0"/>
              </a:defRPr>
            </a:lvl1pPr>
          </a:lstStyle>
          <a:p>
            <a:r>
              <a:rPr lang="es-ES" dirty="0"/>
              <a:t>ABOUT THE WEEK</a:t>
            </a:r>
          </a:p>
        </p:txBody>
      </p:sp>
      <p:sp>
        <p:nvSpPr>
          <p:cNvPr id="9" name="Marcador de posición de texto 6">
            <a:extLst>
              <a:ext uri="{FF2B5EF4-FFF2-40B4-BE49-F238E27FC236}">
                <a16:creationId xmlns:a16="http://schemas.microsoft.com/office/drawing/2014/main" id="{D291A48B-57C7-054F-A3D3-DB30ABA3C398}"/>
              </a:ext>
            </a:extLst>
          </p:cNvPr>
          <p:cNvSpPr>
            <a:spLocks noGrp="1"/>
          </p:cNvSpPr>
          <p:nvPr>
            <p:ph type="body" sz="quarter" idx="13" hasCustomPrompt="1"/>
          </p:nvPr>
        </p:nvSpPr>
        <p:spPr>
          <a:xfrm>
            <a:off x="557212" y="1216616"/>
            <a:ext cx="10415588" cy="640848"/>
          </a:xfrm>
        </p:spPr>
        <p:txBody>
          <a:bodyPr>
            <a:normAutofit/>
          </a:bodyPr>
          <a:lstStyle>
            <a:lvl1pPr marL="0" indent="0">
              <a:buNone/>
              <a:defRPr sz="5400" b="0" i="0">
                <a:solidFill>
                  <a:schemeClr val="bg1"/>
                </a:solidFill>
                <a:latin typeface="EC Square Sans Pro Light" panose="020B0506040000020004" pitchFamily="34" charset="0"/>
              </a:defRPr>
            </a:lvl1pPr>
          </a:lstStyle>
          <a:p>
            <a:pPr lvl="0"/>
            <a:r>
              <a:rPr lang="es-ES" dirty="0"/>
              <a:t>2020</a:t>
            </a:r>
          </a:p>
        </p:txBody>
      </p:sp>
      <p:sp>
        <p:nvSpPr>
          <p:cNvPr id="10" name="Marcador de posición de texto 3">
            <a:extLst>
              <a:ext uri="{FF2B5EF4-FFF2-40B4-BE49-F238E27FC236}">
                <a16:creationId xmlns:a16="http://schemas.microsoft.com/office/drawing/2014/main" id="{4443AF5A-AE0C-A047-A6AB-2EF548C08F13}"/>
              </a:ext>
            </a:extLst>
          </p:cNvPr>
          <p:cNvSpPr>
            <a:spLocks noGrp="1"/>
          </p:cNvSpPr>
          <p:nvPr>
            <p:ph type="body" sz="half" idx="14" hasCustomPrompt="1"/>
          </p:nvPr>
        </p:nvSpPr>
        <p:spPr>
          <a:xfrm>
            <a:off x="557213" y="2630838"/>
            <a:ext cx="3932237" cy="988016"/>
          </a:xfrm>
        </p:spPr>
        <p:txBody>
          <a:bodyPr>
            <a:noAutofit/>
          </a:bodyPr>
          <a:lstStyle>
            <a:lvl1pPr marL="0" indent="0">
              <a:buNone/>
              <a:defRPr sz="2000" b="1" i="0">
                <a:solidFill>
                  <a:schemeClr val="bg1"/>
                </a:solidFill>
                <a:latin typeface="EC Square Sans Pro" panose="020B050604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LAOREET DOLORE MAGNA ALIQUAM ERAT VOLUTPAT. UT WISI ENIM</a:t>
            </a:r>
          </a:p>
        </p:txBody>
      </p:sp>
    </p:spTree>
    <p:extLst>
      <p:ext uri="{BB962C8B-B14F-4D97-AF65-F5344CB8AC3E}">
        <p14:creationId xmlns:p14="http://schemas.microsoft.com/office/powerpoint/2010/main" val="315521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45B78C87-2D98-2D4D-B077-C738D05CE654}"/>
              </a:ext>
            </a:extLst>
          </p:cNvPr>
          <p:cNvSpPr>
            <a:spLocks noGrp="1"/>
          </p:cNvSpPr>
          <p:nvPr>
            <p:ph type="title"/>
          </p:nvPr>
        </p:nvSpPr>
        <p:spPr>
          <a:xfrm>
            <a:off x="559231" y="253004"/>
            <a:ext cx="10515600" cy="1325563"/>
          </a:xfrm>
          <a:prstGeom prst="rect">
            <a:avLst/>
          </a:prstGeom>
        </p:spPr>
        <p:txBody>
          <a:bodyPr vert="horz" lIns="91440" tIns="45720" rIns="91440" bIns="45720" rtlCol="0" anchor="ctr">
            <a:normAutofit/>
          </a:bodyPr>
          <a:lstStyle/>
          <a:p>
            <a:r>
              <a:rPr lang="es-ES" dirty="0"/>
              <a:t>TITLE</a:t>
            </a:r>
          </a:p>
        </p:txBody>
      </p:sp>
      <p:sp>
        <p:nvSpPr>
          <p:cNvPr id="3" name="Marcador de posición de texto 2">
            <a:extLst>
              <a:ext uri="{FF2B5EF4-FFF2-40B4-BE49-F238E27FC236}">
                <a16:creationId xmlns:a16="http://schemas.microsoft.com/office/drawing/2014/main" id="{40E7C499-1D56-9D45-9FC3-0B7E11260B6A}"/>
              </a:ext>
            </a:extLst>
          </p:cNvPr>
          <p:cNvSpPr>
            <a:spLocks noGrp="1"/>
          </p:cNvSpPr>
          <p:nvPr>
            <p:ph type="body" idx="1"/>
          </p:nvPr>
        </p:nvSpPr>
        <p:spPr>
          <a:xfrm>
            <a:off x="559231" y="1717136"/>
            <a:ext cx="10440000" cy="3960000"/>
          </a:xfrm>
          <a:prstGeom prst="rect">
            <a:avLst/>
          </a:prstGeom>
        </p:spPr>
        <p:txBody>
          <a:bodyPr vert="horz" lIns="91440" tIns="45720" rIns="91440" bIns="45720" rtlCol="0">
            <a:normAutofit/>
          </a:bodyPr>
          <a:lstStyle/>
          <a:p>
            <a:pPr lvl="0"/>
            <a:r>
              <a:rPr lang="es-ES" dirty="0"/>
              <a:t>EDIT MASTER TEXT STYLES</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 dirty="0"/>
          </a:p>
        </p:txBody>
      </p:sp>
    </p:spTree>
    <p:extLst>
      <p:ext uri="{BB962C8B-B14F-4D97-AF65-F5344CB8AC3E}">
        <p14:creationId xmlns:p14="http://schemas.microsoft.com/office/powerpoint/2010/main" val="10167482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54" r:id="rId5"/>
    <p:sldLayoutId id="2147483657" r:id="rId6"/>
    <p:sldLayoutId id="2147483655" r:id="rId7"/>
    <p:sldLayoutId id="2147483662" r:id="rId8"/>
  </p:sldLayoutIdLst>
  <p:txStyles>
    <p:titleStyle>
      <a:lvl1pPr algn="l" defTabSz="914400" rtl="0" eaLnBrk="1" latinLnBrk="0" hangingPunct="1">
        <a:lnSpc>
          <a:spcPct val="90000"/>
        </a:lnSpc>
        <a:spcBef>
          <a:spcPct val="0"/>
        </a:spcBef>
        <a:buNone/>
        <a:defRPr sz="5000" b="0" i="0" kern="1200">
          <a:solidFill>
            <a:srgbClr val="29D1D1"/>
          </a:solidFill>
          <a:latin typeface="EC Square Sans Pro Light" panose="020B05060400000200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 typeface="Arial" panose="020B0604020202020204" pitchFamily="34" charset="0"/>
        <a:buChar char="•"/>
        <a:defRPr sz="2000" b="0" i="0" kern="1200">
          <a:solidFill>
            <a:srgbClr val="00BF78"/>
          </a:solidFill>
          <a:latin typeface="EC Square Sans Pro" panose="020B0506040000020004" pitchFamily="34" charset="0"/>
          <a:ea typeface="+mn-ea"/>
          <a:cs typeface="+mn-cs"/>
        </a:defRPr>
      </a:lvl1pPr>
      <a:lvl2pPr marL="685800" indent="-228600" algn="l" defTabSz="914400" rtl="0" eaLnBrk="1" latinLnBrk="0" hangingPunct="1">
        <a:lnSpc>
          <a:spcPct val="90000"/>
        </a:lnSpc>
        <a:spcBef>
          <a:spcPts val="500"/>
        </a:spcBef>
        <a:buSzPct val="85000"/>
        <a:buFont typeface="Arial" panose="020B0604020202020204" pitchFamily="34" charset="0"/>
        <a:buChar char="•"/>
        <a:defRPr sz="2400" b="0" i="0" kern="1200">
          <a:solidFill>
            <a:srgbClr val="00BF78"/>
          </a:solidFill>
          <a:latin typeface="EC Square Sans Pro" panose="020B0506040000020004" pitchFamily="34" charset="0"/>
          <a:ea typeface="+mn-ea"/>
          <a:cs typeface="+mn-cs"/>
        </a:defRPr>
      </a:lvl2pPr>
      <a:lvl3pPr marL="1143000" indent="-228600" algn="l" defTabSz="914400" rtl="0" eaLnBrk="1" latinLnBrk="0" hangingPunct="1">
        <a:lnSpc>
          <a:spcPct val="90000"/>
        </a:lnSpc>
        <a:spcBef>
          <a:spcPts val="500"/>
        </a:spcBef>
        <a:buSzPct val="85000"/>
        <a:buFont typeface="Arial" panose="020B0604020202020204" pitchFamily="34" charset="0"/>
        <a:buChar char="•"/>
        <a:defRPr sz="2000" b="0" i="0" kern="1200">
          <a:solidFill>
            <a:srgbClr val="00BF78"/>
          </a:solidFill>
          <a:latin typeface="EC Square Sans Pro" panose="020B0506040000020004" pitchFamily="34" charset="0"/>
          <a:ea typeface="+mn-ea"/>
          <a:cs typeface="+mn-cs"/>
        </a:defRPr>
      </a:lvl3pPr>
      <a:lvl4pPr marL="1600200" indent="-228600" algn="l" defTabSz="914400" rtl="0" eaLnBrk="1" latinLnBrk="0" hangingPunct="1">
        <a:lnSpc>
          <a:spcPct val="90000"/>
        </a:lnSpc>
        <a:spcBef>
          <a:spcPts val="500"/>
        </a:spcBef>
        <a:buSzPct val="85000"/>
        <a:buFont typeface="Arial" panose="020B0604020202020204" pitchFamily="34" charset="0"/>
        <a:buChar char="•"/>
        <a:defRPr sz="1800" b="0" i="0" kern="1200">
          <a:solidFill>
            <a:srgbClr val="00BF78"/>
          </a:solidFill>
          <a:latin typeface="EC Square Sans Pro" panose="020B0506040000020004" pitchFamily="34" charset="0"/>
          <a:ea typeface="+mn-ea"/>
          <a:cs typeface="+mn-cs"/>
        </a:defRPr>
      </a:lvl4pPr>
      <a:lvl5pPr marL="2057400" indent="-228600" algn="l" defTabSz="914400" rtl="0" eaLnBrk="1" latinLnBrk="0" hangingPunct="1">
        <a:lnSpc>
          <a:spcPct val="90000"/>
        </a:lnSpc>
        <a:spcBef>
          <a:spcPts val="500"/>
        </a:spcBef>
        <a:buSzPct val="85000"/>
        <a:buFont typeface="Arial" panose="020B0604020202020204" pitchFamily="34" charset="0"/>
        <a:buChar char="•"/>
        <a:defRPr sz="1800" b="0" i="0" kern="1200">
          <a:solidFill>
            <a:srgbClr val="00BF78"/>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FAB36-E43B-E242-8C41-3F916ADC74E4}"/>
              </a:ext>
            </a:extLst>
          </p:cNvPr>
          <p:cNvSpPr>
            <a:spLocks noGrp="1"/>
          </p:cNvSpPr>
          <p:nvPr>
            <p:ph type="title"/>
          </p:nvPr>
        </p:nvSpPr>
        <p:spPr>
          <a:xfrm>
            <a:off x="425281" y="422068"/>
            <a:ext cx="7253146" cy="3269517"/>
          </a:xfrm>
        </p:spPr>
        <p:txBody>
          <a:bodyPr/>
          <a:lstStyle/>
          <a:p>
            <a:pPr algn="ctr"/>
            <a:r>
              <a:rPr lang="en-US" sz="2800" dirty="0">
                <a:solidFill>
                  <a:srgbClr val="0070C0"/>
                </a:solidFill>
              </a:rPr>
              <a:t>“</a:t>
            </a:r>
            <a:r>
              <a:rPr lang="en-US" sz="2800" b="1" dirty="0">
                <a:solidFill>
                  <a:srgbClr val="0070C0"/>
                </a:solidFill>
              </a:rPr>
              <a:t>Opportunities offered by Erasmus+ projects in the development of students' VET skills, in the field of textiles and hairdressing</a:t>
            </a:r>
            <a:br>
              <a:rPr lang="en-US" sz="2800" b="1" dirty="0">
                <a:solidFill>
                  <a:srgbClr val="0070C0"/>
                </a:solidFill>
              </a:rPr>
            </a:br>
            <a:br>
              <a:rPr lang="en-US" sz="2800" b="1" dirty="0">
                <a:solidFill>
                  <a:srgbClr val="0070C0"/>
                </a:solidFill>
              </a:rPr>
            </a:br>
            <a:r>
              <a:rPr lang="en-US" sz="2800" b="1" dirty="0">
                <a:solidFill>
                  <a:srgbClr val="0070C0"/>
                </a:solidFill>
              </a:rPr>
              <a:t>Presentation and promotion of our schools' Erasmus+ projects - KA102 and KA202, which were approved in 2020”</a:t>
            </a:r>
            <a:br>
              <a:rPr lang="es-ES" sz="2800" b="1" dirty="0">
                <a:solidFill>
                  <a:srgbClr val="0070C0"/>
                </a:solidFill>
              </a:rPr>
            </a:br>
            <a:endParaRPr lang="es-ES" sz="2800" b="1" dirty="0">
              <a:solidFill>
                <a:srgbClr val="0070C0"/>
              </a:solidFill>
            </a:endParaRPr>
          </a:p>
        </p:txBody>
      </p:sp>
      <p:sp>
        <p:nvSpPr>
          <p:cNvPr id="4" name="TextBox 3"/>
          <p:cNvSpPr txBox="1"/>
          <p:nvPr/>
        </p:nvSpPr>
        <p:spPr>
          <a:xfrm>
            <a:off x="3438144" y="4257069"/>
            <a:ext cx="5568696" cy="1231106"/>
          </a:xfrm>
          <a:prstGeom prst="rect">
            <a:avLst/>
          </a:prstGeom>
          <a:noFill/>
        </p:spPr>
        <p:txBody>
          <a:bodyPr wrap="square" rtlCol="0">
            <a:spAutoFit/>
          </a:bodyPr>
          <a:lstStyle/>
          <a:p>
            <a:pPr algn="ctr"/>
            <a:r>
              <a:rPr lang="es-ES" sz="2400" b="1" dirty="0">
                <a:solidFill>
                  <a:srgbClr val="FF0000"/>
                </a:solidFill>
                <a:latin typeface="EC Square Sans Pro Light" panose="020B0506040000020004"/>
              </a:rPr>
              <a:t>SATU MARE, ROM</a:t>
            </a:r>
            <a:r>
              <a:rPr lang="ro-RO" sz="2400" b="1" dirty="0">
                <a:solidFill>
                  <a:srgbClr val="FF0000"/>
                </a:solidFill>
              </a:rPr>
              <a:t>ÂNIA</a:t>
            </a:r>
            <a:endParaRPr lang="en-US" sz="2400" b="1" dirty="0">
              <a:solidFill>
                <a:srgbClr val="FF0000"/>
              </a:solidFill>
              <a:latin typeface="EC Square Sans Pro Light" panose="020B0506040000020004"/>
            </a:endParaRPr>
          </a:p>
          <a:p>
            <a:pPr algn="ctr"/>
            <a:r>
              <a:rPr lang="es-ES" sz="2400" b="1" dirty="0">
                <a:solidFill>
                  <a:srgbClr val="FF0000"/>
                </a:solidFill>
                <a:latin typeface="EC Square Sans Pro Light" panose="020B0506040000020004"/>
              </a:rPr>
              <a:t>28.10.2020 – 6.11.2020</a:t>
            </a:r>
          </a:p>
          <a:p>
            <a:pPr algn="ctr"/>
            <a:r>
              <a:rPr lang="en-US" sz="2400" b="1" dirty="0">
                <a:solidFill>
                  <a:srgbClr val="FF0000"/>
                </a:solidFill>
                <a:latin typeface="EC Square Sans Pro Light" panose="020B0506040000020004"/>
              </a:rPr>
              <a:t>LICEUL TEHNOLOGIC ELISA ZAMFIRESCU</a:t>
            </a:r>
          </a:p>
        </p:txBody>
      </p:sp>
    </p:spTree>
    <p:extLst>
      <p:ext uri="{BB962C8B-B14F-4D97-AF65-F5344CB8AC3E}">
        <p14:creationId xmlns:p14="http://schemas.microsoft.com/office/powerpoint/2010/main" val="107835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texto 1">
            <a:extLst>
              <a:ext uri="{FF2B5EF4-FFF2-40B4-BE49-F238E27FC236}">
                <a16:creationId xmlns:a16="http://schemas.microsoft.com/office/drawing/2014/main" id="{DD44D2BA-6C0C-2540-87E9-75FD3C35A556}"/>
              </a:ext>
            </a:extLst>
          </p:cNvPr>
          <p:cNvSpPr>
            <a:spLocks noGrp="1"/>
          </p:cNvSpPr>
          <p:nvPr>
            <p:ph type="body" sz="half" idx="2"/>
          </p:nvPr>
        </p:nvSpPr>
        <p:spPr>
          <a:xfrm>
            <a:off x="731519" y="4626864"/>
            <a:ext cx="5270945" cy="841015"/>
          </a:xfrm>
        </p:spPr>
        <p:txBody>
          <a:bodyPr>
            <a:noAutofit/>
          </a:bodyPr>
          <a:lstStyle/>
          <a:p>
            <a:r>
              <a:rPr lang="es-ES" sz="2400" b="1" dirty="0">
                <a:solidFill>
                  <a:srgbClr val="0070C0"/>
                </a:solidFill>
              </a:rPr>
              <a:t>EVENIMENT:</a:t>
            </a:r>
          </a:p>
          <a:p>
            <a:r>
              <a:rPr lang="es-ES" sz="2400" b="1" dirty="0">
                <a:solidFill>
                  <a:srgbClr val="0070C0"/>
                </a:solidFill>
              </a:rPr>
              <a:t>SAPTAMANA VET - 2020</a:t>
            </a:r>
          </a:p>
        </p:txBody>
      </p:sp>
      <p:sp>
        <p:nvSpPr>
          <p:cNvPr id="3" name="Título 2">
            <a:extLst>
              <a:ext uri="{FF2B5EF4-FFF2-40B4-BE49-F238E27FC236}">
                <a16:creationId xmlns:a16="http://schemas.microsoft.com/office/drawing/2014/main" id="{3B6A6488-1E62-BC4B-B464-D105AEBE7E48}"/>
              </a:ext>
            </a:extLst>
          </p:cNvPr>
          <p:cNvSpPr>
            <a:spLocks noGrp="1"/>
          </p:cNvSpPr>
          <p:nvPr>
            <p:ph type="title"/>
          </p:nvPr>
        </p:nvSpPr>
        <p:spPr>
          <a:xfrm>
            <a:off x="405764" y="640080"/>
            <a:ext cx="6726556" cy="2660904"/>
          </a:xfrm>
        </p:spPr>
        <p:txBody>
          <a:bodyPr>
            <a:noAutofit/>
          </a:bodyPr>
          <a:lstStyle/>
          <a:p>
            <a:pPr algn="ctr"/>
            <a:r>
              <a:rPr lang="es-ES" sz="2800" dirty="0" err="1">
                <a:solidFill>
                  <a:srgbClr val="0070C0"/>
                </a:solidFill>
              </a:rPr>
              <a:t>Oportunități</a:t>
            </a:r>
            <a:r>
              <a:rPr lang="es-ES" sz="2800" dirty="0">
                <a:solidFill>
                  <a:srgbClr val="0070C0"/>
                </a:solidFill>
              </a:rPr>
              <a:t> </a:t>
            </a:r>
            <a:r>
              <a:rPr lang="es-ES" sz="2800" dirty="0" err="1">
                <a:solidFill>
                  <a:srgbClr val="0070C0"/>
                </a:solidFill>
              </a:rPr>
              <a:t>oferite</a:t>
            </a:r>
            <a:r>
              <a:rPr lang="es-ES" sz="2800" dirty="0">
                <a:solidFill>
                  <a:srgbClr val="0070C0"/>
                </a:solidFill>
              </a:rPr>
              <a:t> de </a:t>
            </a:r>
            <a:r>
              <a:rPr lang="es-ES" sz="2800" dirty="0" err="1">
                <a:solidFill>
                  <a:srgbClr val="0070C0"/>
                </a:solidFill>
              </a:rPr>
              <a:t>proiectele</a:t>
            </a:r>
            <a:r>
              <a:rPr lang="es-ES" sz="2800" dirty="0">
                <a:solidFill>
                  <a:srgbClr val="0070C0"/>
                </a:solidFill>
              </a:rPr>
              <a:t> Erasmus+ </a:t>
            </a:r>
            <a:r>
              <a:rPr lang="es-ES" sz="2800" dirty="0" err="1">
                <a:solidFill>
                  <a:srgbClr val="0070C0"/>
                </a:solidFill>
              </a:rPr>
              <a:t>în</a:t>
            </a:r>
            <a:r>
              <a:rPr lang="es-ES" sz="2800" dirty="0">
                <a:solidFill>
                  <a:srgbClr val="0070C0"/>
                </a:solidFill>
              </a:rPr>
              <a:t> </a:t>
            </a:r>
            <a:r>
              <a:rPr lang="es-ES" sz="2800" dirty="0" err="1">
                <a:solidFill>
                  <a:srgbClr val="0070C0"/>
                </a:solidFill>
              </a:rPr>
              <a:t>dezvoltarea</a:t>
            </a:r>
            <a:r>
              <a:rPr lang="es-ES" sz="2800" dirty="0">
                <a:solidFill>
                  <a:srgbClr val="0070C0"/>
                </a:solidFill>
              </a:rPr>
              <a:t> </a:t>
            </a:r>
            <a:r>
              <a:rPr lang="es-ES" sz="2800" dirty="0" err="1">
                <a:solidFill>
                  <a:srgbClr val="0070C0"/>
                </a:solidFill>
              </a:rPr>
              <a:t>abilităților</a:t>
            </a:r>
            <a:r>
              <a:rPr lang="es-ES" sz="2800" dirty="0">
                <a:solidFill>
                  <a:srgbClr val="0070C0"/>
                </a:solidFill>
              </a:rPr>
              <a:t> VET ale </a:t>
            </a:r>
            <a:r>
              <a:rPr lang="es-ES" sz="2800" dirty="0" err="1">
                <a:solidFill>
                  <a:srgbClr val="0070C0"/>
                </a:solidFill>
              </a:rPr>
              <a:t>studenților</a:t>
            </a:r>
            <a:r>
              <a:rPr lang="es-ES" sz="2800" dirty="0">
                <a:solidFill>
                  <a:srgbClr val="0070C0"/>
                </a:solidFill>
              </a:rPr>
              <a:t>, </a:t>
            </a:r>
            <a:r>
              <a:rPr lang="es-ES" sz="2800" dirty="0" err="1">
                <a:solidFill>
                  <a:srgbClr val="0070C0"/>
                </a:solidFill>
              </a:rPr>
              <a:t>în</a:t>
            </a:r>
            <a:r>
              <a:rPr lang="es-ES" sz="2800" dirty="0">
                <a:solidFill>
                  <a:srgbClr val="0070C0"/>
                </a:solidFill>
              </a:rPr>
              <a:t> </a:t>
            </a:r>
            <a:r>
              <a:rPr lang="es-ES" sz="2800" dirty="0" err="1">
                <a:solidFill>
                  <a:srgbClr val="0070C0"/>
                </a:solidFill>
              </a:rPr>
              <a:t>domeniul</a:t>
            </a:r>
            <a:r>
              <a:rPr lang="es-ES" sz="2800" dirty="0">
                <a:solidFill>
                  <a:srgbClr val="0070C0"/>
                </a:solidFill>
              </a:rPr>
              <a:t> </a:t>
            </a:r>
            <a:r>
              <a:rPr lang="es-ES" sz="2800" dirty="0" err="1">
                <a:solidFill>
                  <a:srgbClr val="0070C0"/>
                </a:solidFill>
              </a:rPr>
              <a:t>textilelor</a:t>
            </a:r>
            <a:r>
              <a:rPr lang="es-ES" sz="2800" dirty="0">
                <a:solidFill>
                  <a:srgbClr val="0070C0"/>
                </a:solidFill>
              </a:rPr>
              <a:t> </a:t>
            </a:r>
            <a:r>
              <a:rPr lang="es-ES" sz="2800" dirty="0" err="1">
                <a:solidFill>
                  <a:srgbClr val="0070C0"/>
                </a:solidFill>
              </a:rPr>
              <a:t>și</a:t>
            </a:r>
            <a:r>
              <a:rPr lang="es-ES" sz="2800" dirty="0">
                <a:solidFill>
                  <a:srgbClr val="0070C0"/>
                </a:solidFill>
              </a:rPr>
              <a:t> al </a:t>
            </a:r>
            <a:r>
              <a:rPr lang="es-ES" sz="2800" dirty="0" err="1">
                <a:solidFill>
                  <a:srgbClr val="0070C0"/>
                </a:solidFill>
              </a:rPr>
              <a:t>coafurii</a:t>
            </a:r>
            <a:r>
              <a:rPr lang="es-ES" sz="2800" dirty="0">
                <a:solidFill>
                  <a:srgbClr val="0070C0"/>
                </a:solidFill>
              </a:rPr>
              <a:t>. </a:t>
            </a:r>
            <a:br>
              <a:rPr lang="es-ES" sz="2800" dirty="0">
                <a:solidFill>
                  <a:srgbClr val="0070C0"/>
                </a:solidFill>
              </a:rPr>
            </a:br>
            <a:r>
              <a:rPr lang="es-ES" sz="2800" dirty="0" err="1">
                <a:solidFill>
                  <a:srgbClr val="0070C0"/>
                </a:solidFill>
              </a:rPr>
              <a:t>Prezentarea</a:t>
            </a:r>
            <a:r>
              <a:rPr lang="es-ES" sz="2800" dirty="0">
                <a:solidFill>
                  <a:srgbClr val="0070C0"/>
                </a:solidFill>
              </a:rPr>
              <a:t> </a:t>
            </a:r>
            <a:r>
              <a:rPr lang="es-ES" sz="2800" dirty="0" err="1">
                <a:solidFill>
                  <a:srgbClr val="0070C0"/>
                </a:solidFill>
              </a:rPr>
              <a:t>și</a:t>
            </a:r>
            <a:r>
              <a:rPr lang="es-ES" sz="2800" dirty="0">
                <a:solidFill>
                  <a:srgbClr val="0070C0"/>
                </a:solidFill>
              </a:rPr>
              <a:t> </a:t>
            </a:r>
            <a:r>
              <a:rPr lang="es-ES" sz="2800" dirty="0" err="1">
                <a:solidFill>
                  <a:srgbClr val="0070C0"/>
                </a:solidFill>
              </a:rPr>
              <a:t>promovarea</a:t>
            </a:r>
            <a:r>
              <a:rPr lang="es-ES" sz="2800" dirty="0">
                <a:solidFill>
                  <a:srgbClr val="0070C0"/>
                </a:solidFill>
              </a:rPr>
              <a:t> </a:t>
            </a:r>
            <a:r>
              <a:rPr lang="es-ES" sz="2800" dirty="0" err="1">
                <a:solidFill>
                  <a:srgbClr val="0070C0"/>
                </a:solidFill>
              </a:rPr>
              <a:t>proiectelor</a:t>
            </a:r>
            <a:r>
              <a:rPr lang="es-ES" sz="2800" dirty="0">
                <a:solidFill>
                  <a:srgbClr val="0070C0"/>
                </a:solidFill>
              </a:rPr>
              <a:t> Erasmus+ ale </a:t>
            </a:r>
            <a:r>
              <a:rPr lang="es-ES" sz="2800" dirty="0" err="1">
                <a:solidFill>
                  <a:srgbClr val="0070C0"/>
                </a:solidFill>
              </a:rPr>
              <a:t>școlii</a:t>
            </a:r>
            <a:r>
              <a:rPr lang="es-ES" sz="2800" dirty="0">
                <a:solidFill>
                  <a:srgbClr val="0070C0"/>
                </a:solidFill>
              </a:rPr>
              <a:t> </a:t>
            </a:r>
            <a:r>
              <a:rPr lang="es-ES" sz="2800" dirty="0" err="1">
                <a:solidFill>
                  <a:srgbClr val="0070C0"/>
                </a:solidFill>
              </a:rPr>
              <a:t>noastre</a:t>
            </a:r>
            <a:r>
              <a:rPr lang="es-ES" sz="2800" dirty="0">
                <a:solidFill>
                  <a:srgbClr val="0070C0"/>
                </a:solidFill>
              </a:rPr>
              <a:t> - KA102 </a:t>
            </a:r>
            <a:r>
              <a:rPr lang="es-ES" sz="2800" dirty="0" err="1">
                <a:solidFill>
                  <a:srgbClr val="0070C0"/>
                </a:solidFill>
              </a:rPr>
              <a:t>și</a:t>
            </a:r>
            <a:r>
              <a:rPr lang="es-ES" sz="2800" dirty="0">
                <a:solidFill>
                  <a:srgbClr val="0070C0"/>
                </a:solidFill>
              </a:rPr>
              <a:t> KA202, </a:t>
            </a:r>
            <a:r>
              <a:rPr lang="es-ES" sz="2800" dirty="0" err="1">
                <a:solidFill>
                  <a:srgbClr val="0070C0"/>
                </a:solidFill>
              </a:rPr>
              <a:t>care</a:t>
            </a:r>
            <a:r>
              <a:rPr lang="es-ES" sz="2800" dirty="0">
                <a:solidFill>
                  <a:srgbClr val="0070C0"/>
                </a:solidFill>
              </a:rPr>
              <a:t> </a:t>
            </a:r>
            <a:r>
              <a:rPr lang="es-ES" sz="2800" dirty="0" err="1">
                <a:solidFill>
                  <a:srgbClr val="0070C0"/>
                </a:solidFill>
              </a:rPr>
              <a:t>au</a:t>
            </a:r>
            <a:r>
              <a:rPr lang="es-ES" sz="2800" dirty="0">
                <a:solidFill>
                  <a:srgbClr val="0070C0"/>
                </a:solidFill>
              </a:rPr>
              <a:t> </a:t>
            </a:r>
            <a:r>
              <a:rPr lang="es-ES" sz="2800" dirty="0" err="1">
                <a:solidFill>
                  <a:srgbClr val="0070C0"/>
                </a:solidFill>
              </a:rPr>
              <a:t>fost</a:t>
            </a:r>
            <a:r>
              <a:rPr lang="es-ES" sz="2800" dirty="0">
                <a:solidFill>
                  <a:srgbClr val="0070C0"/>
                </a:solidFill>
              </a:rPr>
              <a:t> </a:t>
            </a:r>
            <a:r>
              <a:rPr lang="es-ES" sz="2800" dirty="0" err="1">
                <a:solidFill>
                  <a:srgbClr val="0070C0"/>
                </a:solidFill>
              </a:rPr>
              <a:t>aprobate</a:t>
            </a:r>
            <a:r>
              <a:rPr lang="es-ES" sz="2800" dirty="0">
                <a:solidFill>
                  <a:srgbClr val="0070C0"/>
                </a:solidFill>
              </a:rPr>
              <a:t> </a:t>
            </a:r>
            <a:r>
              <a:rPr lang="es-ES" sz="2800" dirty="0" err="1">
                <a:solidFill>
                  <a:srgbClr val="0070C0"/>
                </a:solidFill>
              </a:rPr>
              <a:t>în</a:t>
            </a:r>
            <a:r>
              <a:rPr lang="es-ES" sz="2800" dirty="0">
                <a:solidFill>
                  <a:srgbClr val="0070C0"/>
                </a:solidFill>
              </a:rPr>
              <a:t> 2020.</a:t>
            </a:r>
          </a:p>
        </p:txBody>
      </p:sp>
      <p:sp>
        <p:nvSpPr>
          <p:cNvPr id="5" name="Marcador de posición de texto 4">
            <a:extLst>
              <a:ext uri="{FF2B5EF4-FFF2-40B4-BE49-F238E27FC236}">
                <a16:creationId xmlns:a16="http://schemas.microsoft.com/office/drawing/2014/main" id="{89D48642-1D0D-1D4A-80B8-C33724FD9DC9}"/>
              </a:ext>
            </a:extLst>
          </p:cNvPr>
          <p:cNvSpPr>
            <a:spLocks noGrp="1"/>
          </p:cNvSpPr>
          <p:nvPr>
            <p:ph type="body" sz="half" idx="14"/>
          </p:nvPr>
        </p:nvSpPr>
        <p:spPr>
          <a:xfrm>
            <a:off x="731520" y="3236745"/>
            <a:ext cx="5888736" cy="1326112"/>
          </a:xfrm>
        </p:spPr>
        <p:txBody>
          <a:bodyPr/>
          <a:lstStyle/>
          <a:p>
            <a:r>
              <a:rPr lang="es-ES" sz="2400" dirty="0">
                <a:solidFill>
                  <a:srgbClr val="FF0000"/>
                </a:solidFill>
              </a:rPr>
              <a:t>SATU MARE, ROM</a:t>
            </a:r>
            <a:r>
              <a:rPr lang="ro-RO" sz="2400" dirty="0">
                <a:solidFill>
                  <a:srgbClr val="FF0000"/>
                </a:solidFill>
              </a:rPr>
              <a:t>ÂNIA</a:t>
            </a:r>
            <a:endParaRPr lang="en-US" sz="2400" dirty="0">
              <a:solidFill>
                <a:srgbClr val="FF0000"/>
              </a:solidFill>
            </a:endParaRPr>
          </a:p>
          <a:p>
            <a:r>
              <a:rPr lang="es-ES" sz="2400" dirty="0">
                <a:solidFill>
                  <a:srgbClr val="FF0000"/>
                </a:solidFill>
              </a:rPr>
              <a:t>28.10.2020 – 6.11.2020</a:t>
            </a:r>
          </a:p>
          <a:p>
            <a:r>
              <a:rPr lang="es-ES" sz="2400" dirty="0">
                <a:solidFill>
                  <a:srgbClr val="FF0000"/>
                </a:solidFill>
              </a:rPr>
              <a:t>LICEUL TEHNOLOGIC ELISA ZAMFIRESCU</a:t>
            </a:r>
          </a:p>
          <a:p>
            <a:endParaRPr lang="es-ES" sz="3200" dirty="0">
              <a:solidFill>
                <a:srgbClr val="0070C0"/>
              </a:solidFill>
            </a:endParaRPr>
          </a:p>
        </p:txBody>
      </p:sp>
    </p:spTree>
    <p:extLst>
      <p:ext uri="{BB962C8B-B14F-4D97-AF65-F5344CB8AC3E}">
        <p14:creationId xmlns:p14="http://schemas.microsoft.com/office/powerpoint/2010/main" val="12045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306C0-8859-E84B-8F94-B20BE1B36A91}"/>
              </a:ext>
            </a:extLst>
          </p:cNvPr>
          <p:cNvSpPr>
            <a:spLocks noGrp="1"/>
          </p:cNvSpPr>
          <p:nvPr>
            <p:ph type="title"/>
          </p:nvPr>
        </p:nvSpPr>
        <p:spPr>
          <a:xfrm>
            <a:off x="668959" y="407449"/>
            <a:ext cx="10515600" cy="671544"/>
          </a:xfrm>
        </p:spPr>
        <p:txBody>
          <a:bodyPr>
            <a:normAutofit/>
          </a:bodyPr>
          <a:lstStyle/>
          <a:p>
            <a:pPr algn="ctr"/>
            <a:r>
              <a:rPr lang="es-ES" sz="3200" b="1" dirty="0" err="1">
                <a:solidFill>
                  <a:srgbClr val="FF0000"/>
                </a:solidFill>
              </a:rPr>
              <a:t>Description</a:t>
            </a:r>
            <a:r>
              <a:rPr lang="es-ES" sz="3200" b="1" dirty="0">
                <a:solidFill>
                  <a:srgbClr val="FF0000"/>
                </a:solidFill>
              </a:rPr>
              <a:t> of </a:t>
            </a:r>
            <a:r>
              <a:rPr lang="es-ES" sz="3200" b="1" dirty="0" err="1">
                <a:solidFill>
                  <a:srgbClr val="FF0000"/>
                </a:solidFill>
              </a:rPr>
              <a:t>the</a:t>
            </a:r>
            <a:r>
              <a:rPr lang="es-ES" sz="3200" b="1" dirty="0">
                <a:solidFill>
                  <a:srgbClr val="FF0000"/>
                </a:solidFill>
              </a:rPr>
              <a:t> </a:t>
            </a:r>
            <a:r>
              <a:rPr lang="es-ES" sz="3200" b="1" dirty="0" err="1">
                <a:solidFill>
                  <a:srgbClr val="FF0000"/>
                </a:solidFill>
              </a:rPr>
              <a:t>event</a:t>
            </a:r>
            <a:endParaRPr lang="es-ES" sz="3200" b="1" dirty="0">
              <a:solidFill>
                <a:srgbClr val="FF0000"/>
              </a:solidFill>
            </a:endParaRPr>
          </a:p>
        </p:txBody>
      </p:sp>
      <p:sp>
        <p:nvSpPr>
          <p:cNvPr id="4" name="Marcador de posición de texto 3">
            <a:extLst>
              <a:ext uri="{FF2B5EF4-FFF2-40B4-BE49-F238E27FC236}">
                <a16:creationId xmlns:a16="http://schemas.microsoft.com/office/drawing/2014/main" id="{1AC9AB35-A6CB-8F42-AF0E-06815B49F6D5}"/>
              </a:ext>
            </a:extLst>
          </p:cNvPr>
          <p:cNvSpPr>
            <a:spLocks noGrp="1"/>
          </p:cNvSpPr>
          <p:nvPr>
            <p:ph type="body" sz="quarter" idx="10"/>
          </p:nvPr>
        </p:nvSpPr>
        <p:spPr>
          <a:xfrm>
            <a:off x="423518" y="1176433"/>
            <a:ext cx="11417962" cy="4163663"/>
          </a:xfrm>
        </p:spPr>
        <p:txBody>
          <a:bodyPr>
            <a:noAutofit/>
          </a:bodyPr>
          <a:lstStyle/>
          <a:p>
            <a:pPr algn="just">
              <a:lnSpc>
                <a:spcPct val="100000"/>
              </a:lnSpc>
            </a:pPr>
            <a:r>
              <a:rPr lang="en-US" sz="2400" dirty="0">
                <a:solidFill>
                  <a:srgbClr val="0070C0"/>
                </a:solidFill>
              </a:rPr>
              <a:t>Our Erasmus + projects </a:t>
            </a:r>
            <a:r>
              <a:rPr lang="ro-RO" sz="2400" dirty="0">
                <a:solidFill>
                  <a:srgbClr val="0070C0"/>
                </a:solidFill>
              </a:rPr>
              <a:t>-</a:t>
            </a:r>
            <a:r>
              <a:rPr lang="en-US" sz="2400" dirty="0">
                <a:solidFill>
                  <a:srgbClr val="0070C0"/>
                </a:solidFill>
              </a:rPr>
              <a:t> presented at the school teachers' meeting</a:t>
            </a:r>
            <a:endParaRPr lang="ro-RO" sz="2400" dirty="0">
              <a:solidFill>
                <a:srgbClr val="0070C0"/>
              </a:solidFill>
            </a:endParaRPr>
          </a:p>
          <a:p>
            <a:pPr algn="just">
              <a:lnSpc>
                <a:spcPct val="100000"/>
              </a:lnSpc>
            </a:pPr>
            <a:r>
              <a:rPr lang="ro-RO" sz="2400" dirty="0">
                <a:solidFill>
                  <a:srgbClr val="0070C0"/>
                </a:solidFill>
              </a:rPr>
              <a:t>Erasmus+ projects</a:t>
            </a:r>
            <a:r>
              <a:rPr lang="en-US" sz="2400" dirty="0">
                <a:solidFill>
                  <a:srgbClr val="0070C0"/>
                </a:solidFill>
              </a:rPr>
              <a:t> posted on the school's website, to be promoted in the school and in the local community. </a:t>
            </a:r>
            <a:endParaRPr lang="ro-RO" sz="2400" dirty="0">
              <a:solidFill>
                <a:srgbClr val="0070C0"/>
              </a:solidFill>
            </a:endParaRPr>
          </a:p>
          <a:p>
            <a:pPr algn="just">
              <a:lnSpc>
                <a:spcPct val="100000"/>
              </a:lnSpc>
            </a:pPr>
            <a:r>
              <a:rPr lang="ro-RO" sz="2400" dirty="0">
                <a:solidFill>
                  <a:srgbClr val="0070C0"/>
                </a:solidFill>
              </a:rPr>
              <a:t>P</a:t>
            </a:r>
            <a:r>
              <a:rPr lang="en-US" sz="2400" dirty="0" err="1">
                <a:solidFill>
                  <a:srgbClr val="0070C0"/>
                </a:solidFill>
              </a:rPr>
              <a:t>rojects</a:t>
            </a:r>
            <a:r>
              <a:rPr lang="ro-RO" sz="2400" dirty="0">
                <a:solidFill>
                  <a:srgbClr val="0070C0"/>
                </a:solidFill>
              </a:rPr>
              <a:t> -</a:t>
            </a:r>
            <a:r>
              <a:rPr lang="en-US" sz="2400" dirty="0">
                <a:solidFill>
                  <a:srgbClr val="0070C0"/>
                </a:solidFill>
              </a:rPr>
              <a:t> promoted on social networks and in local newspapers. </a:t>
            </a:r>
            <a:endParaRPr lang="ro-RO" sz="2400" dirty="0">
              <a:solidFill>
                <a:srgbClr val="0070C0"/>
              </a:solidFill>
            </a:endParaRPr>
          </a:p>
          <a:p>
            <a:pPr algn="just">
              <a:lnSpc>
                <a:spcPct val="100000"/>
              </a:lnSpc>
            </a:pPr>
            <a:r>
              <a:rPr lang="en-US" sz="2400" dirty="0">
                <a:solidFill>
                  <a:srgbClr val="0070C0"/>
                </a:solidFill>
              </a:rPr>
              <a:t>KA102 project</a:t>
            </a:r>
            <a:r>
              <a:rPr lang="ro-RO" sz="2400" dirty="0">
                <a:solidFill>
                  <a:srgbClr val="0070C0"/>
                </a:solidFill>
              </a:rPr>
              <a:t> </a:t>
            </a:r>
            <a:r>
              <a:rPr lang="en-US" sz="2400" dirty="0">
                <a:solidFill>
                  <a:srgbClr val="0070C0"/>
                </a:solidFill>
              </a:rPr>
              <a:t>–</a:t>
            </a:r>
            <a:r>
              <a:rPr lang="ro-RO" sz="2400" dirty="0">
                <a:solidFill>
                  <a:srgbClr val="0070C0"/>
                </a:solidFill>
              </a:rPr>
              <a:t> </a:t>
            </a:r>
            <a:r>
              <a:rPr lang="en-US" sz="2400" dirty="0">
                <a:solidFill>
                  <a:srgbClr val="0070C0"/>
                </a:solidFill>
              </a:rPr>
              <a:t>“I want to become a </a:t>
            </a:r>
            <a:r>
              <a:rPr lang="en-US" sz="2400" dirty="0" err="1">
                <a:solidFill>
                  <a:srgbClr val="0070C0"/>
                </a:solidFill>
              </a:rPr>
              <a:t>Tex</a:t>
            </a:r>
            <a:r>
              <a:rPr lang="en-US" sz="2400" dirty="0">
                <a:solidFill>
                  <a:srgbClr val="0070C0"/>
                </a:solidFill>
              </a:rPr>
              <a:t>-Stylist, a student training project that will take place in 2021 in a training center in Portugal for students in the field of textiles and hairdressing </a:t>
            </a:r>
          </a:p>
          <a:p>
            <a:pPr algn="just">
              <a:lnSpc>
                <a:spcPct val="100000"/>
              </a:lnSpc>
            </a:pPr>
            <a:r>
              <a:rPr lang="en-US" sz="2400" dirty="0">
                <a:solidFill>
                  <a:srgbClr val="0070C0"/>
                </a:solidFill>
              </a:rPr>
              <a:t>KA 202 project - "Breaking barriers with the insertion of young people with special needs into the labor market of the 21st century", an adult training project, using examples of good practices from countries involved - Romania, Spain, Italy, Croatia</a:t>
            </a:r>
            <a:endParaRPr lang="es-ES" sz="2400" dirty="0">
              <a:solidFill>
                <a:srgbClr val="0070C0"/>
              </a:solidFill>
            </a:endParaRPr>
          </a:p>
        </p:txBody>
      </p:sp>
    </p:spTree>
    <p:extLst>
      <p:ext uri="{BB962C8B-B14F-4D97-AF65-F5344CB8AC3E}">
        <p14:creationId xmlns:p14="http://schemas.microsoft.com/office/powerpoint/2010/main" val="259481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306C0-8859-E84B-8F94-B20BE1B36A91}"/>
              </a:ext>
            </a:extLst>
          </p:cNvPr>
          <p:cNvSpPr>
            <a:spLocks noGrp="1"/>
          </p:cNvSpPr>
          <p:nvPr>
            <p:ph type="title"/>
          </p:nvPr>
        </p:nvSpPr>
        <p:spPr>
          <a:xfrm>
            <a:off x="815263" y="425737"/>
            <a:ext cx="10515600" cy="653256"/>
          </a:xfrm>
        </p:spPr>
        <p:txBody>
          <a:bodyPr>
            <a:normAutofit/>
          </a:bodyPr>
          <a:lstStyle/>
          <a:p>
            <a:pPr algn="ctr"/>
            <a:r>
              <a:rPr lang="es-ES" sz="3200" b="1" dirty="0" err="1">
                <a:solidFill>
                  <a:srgbClr val="FF0000"/>
                </a:solidFill>
              </a:rPr>
              <a:t>Descri</a:t>
            </a:r>
            <a:r>
              <a:rPr lang="ro-RO" sz="3200" b="1" dirty="0">
                <a:solidFill>
                  <a:srgbClr val="FF0000"/>
                </a:solidFill>
              </a:rPr>
              <a:t>erea evenimentului</a:t>
            </a:r>
            <a:endParaRPr lang="es-ES" sz="3200" b="1" dirty="0">
              <a:solidFill>
                <a:srgbClr val="FF0000"/>
              </a:solidFill>
            </a:endParaRPr>
          </a:p>
        </p:txBody>
      </p:sp>
      <p:sp>
        <p:nvSpPr>
          <p:cNvPr id="4" name="Marcador de posición de texto 3">
            <a:extLst>
              <a:ext uri="{FF2B5EF4-FFF2-40B4-BE49-F238E27FC236}">
                <a16:creationId xmlns:a16="http://schemas.microsoft.com/office/drawing/2014/main" id="{1AC9AB35-A6CB-8F42-AF0E-06815B49F6D5}"/>
              </a:ext>
            </a:extLst>
          </p:cNvPr>
          <p:cNvSpPr>
            <a:spLocks noGrp="1"/>
          </p:cNvSpPr>
          <p:nvPr>
            <p:ph type="body" sz="quarter" idx="10"/>
          </p:nvPr>
        </p:nvSpPr>
        <p:spPr>
          <a:xfrm>
            <a:off x="347472" y="1197865"/>
            <a:ext cx="11923775" cy="3402067"/>
          </a:xfrm>
        </p:spPr>
        <p:txBody>
          <a:bodyPr>
            <a:noAutofit/>
          </a:bodyPr>
          <a:lstStyle/>
          <a:p>
            <a:pPr algn="just"/>
            <a:r>
              <a:rPr lang="en-US" sz="2400" dirty="0" err="1">
                <a:solidFill>
                  <a:srgbClr val="0070C0"/>
                </a:solidFill>
              </a:rPr>
              <a:t>Proiectele</a:t>
            </a:r>
            <a:r>
              <a:rPr lang="en-US" sz="2400" dirty="0">
                <a:solidFill>
                  <a:srgbClr val="0070C0"/>
                </a:solidFill>
              </a:rPr>
              <a:t> </a:t>
            </a:r>
            <a:r>
              <a:rPr lang="en-US" sz="2400" dirty="0" err="1">
                <a:solidFill>
                  <a:srgbClr val="0070C0"/>
                </a:solidFill>
              </a:rPr>
              <a:t>noastre</a:t>
            </a:r>
            <a:r>
              <a:rPr lang="en-US" sz="2400" dirty="0">
                <a:solidFill>
                  <a:srgbClr val="0070C0"/>
                </a:solidFill>
              </a:rPr>
              <a:t> Erasmus + </a:t>
            </a:r>
            <a:r>
              <a:rPr lang="ro-RO" sz="2400" dirty="0">
                <a:solidFill>
                  <a:srgbClr val="0070C0"/>
                </a:solidFill>
              </a:rPr>
              <a:t>-</a:t>
            </a:r>
            <a:r>
              <a:rPr lang="en-US" sz="2400" dirty="0">
                <a:solidFill>
                  <a:srgbClr val="0070C0"/>
                </a:solidFill>
              </a:rPr>
              <a:t> </a:t>
            </a:r>
            <a:r>
              <a:rPr lang="en-US" sz="2400" dirty="0" err="1">
                <a:solidFill>
                  <a:srgbClr val="0070C0"/>
                </a:solidFill>
              </a:rPr>
              <a:t>prezentate</a:t>
            </a:r>
            <a:r>
              <a:rPr lang="en-US" sz="2400" dirty="0">
                <a:solidFill>
                  <a:srgbClr val="0070C0"/>
                </a:solidFill>
              </a:rPr>
              <a:t> </a:t>
            </a:r>
            <a:r>
              <a:rPr lang="en-US" sz="2400" dirty="0" err="1">
                <a:solidFill>
                  <a:srgbClr val="0070C0"/>
                </a:solidFill>
              </a:rPr>
              <a:t>în</a:t>
            </a:r>
            <a:r>
              <a:rPr lang="en-US" sz="2400" dirty="0">
                <a:solidFill>
                  <a:srgbClr val="0070C0"/>
                </a:solidFill>
              </a:rPr>
              <a:t> </a:t>
            </a:r>
            <a:r>
              <a:rPr lang="en-US" sz="2400" dirty="0" err="1">
                <a:solidFill>
                  <a:srgbClr val="0070C0"/>
                </a:solidFill>
              </a:rPr>
              <a:t>cadrul</a:t>
            </a:r>
            <a:r>
              <a:rPr lang="en-US" sz="2400" dirty="0">
                <a:solidFill>
                  <a:srgbClr val="0070C0"/>
                </a:solidFill>
              </a:rPr>
              <a:t> </a:t>
            </a:r>
            <a:r>
              <a:rPr lang="en-US" sz="2400" dirty="0" err="1">
                <a:solidFill>
                  <a:srgbClr val="0070C0"/>
                </a:solidFill>
              </a:rPr>
              <a:t>consiliului</a:t>
            </a:r>
            <a:r>
              <a:rPr lang="en-US" sz="2400" dirty="0">
                <a:solidFill>
                  <a:srgbClr val="0070C0"/>
                </a:solidFill>
              </a:rPr>
              <a:t> </a:t>
            </a:r>
            <a:r>
              <a:rPr lang="en-US" sz="2400" dirty="0" err="1">
                <a:solidFill>
                  <a:srgbClr val="0070C0"/>
                </a:solidFill>
              </a:rPr>
              <a:t>profesoral</a:t>
            </a:r>
            <a:r>
              <a:rPr lang="en-US" sz="2400" dirty="0">
                <a:solidFill>
                  <a:srgbClr val="0070C0"/>
                </a:solidFill>
              </a:rPr>
              <a:t>, </a:t>
            </a:r>
            <a:r>
              <a:rPr lang="en-US" sz="2400" dirty="0" err="1">
                <a:solidFill>
                  <a:srgbClr val="0070C0"/>
                </a:solidFill>
              </a:rPr>
              <a:t>elevilor</a:t>
            </a:r>
            <a:r>
              <a:rPr lang="en-US" sz="2400" dirty="0">
                <a:solidFill>
                  <a:srgbClr val="0070C0"/>
                </a:solidFill>
              </a:rPr>
              <a:t>, </a:t>
            </a:r>
            <a:r>
              <a:rPr lang="en-US" sz="2400" dirty="0" err="1">
                <a:solidFill>
                  <a:srgbClr val="0070C0"/>
                </a:solidFill>
              </a:rPr>
              <a:t>parintilor</a:t>
            </a:r>
            <a:endParaRPr lang="en-US" sz="2400" dirty="0">
              <a:solidFill>
                <a:srgbClr val="0070C0"/>
              </a:solidFill>
            </a:endParaRPr>
          </a:p>
          <a:p>
            <a:pPr algn="just"/>
            <a:r>
              <a:rPr lang="en-US" sz="2400" dirty="0" err="1">
                <a:solidFill>
                  <a:srgbClr val="0070C0"/>
                </a:solidFill>
              </a:rPr>
              <a:t>Proiectele</a:t>
            </a:r>
            <a:r>
              <a:rPr lang="en-US" sz="2400" dirty="0">
                <a:solidFill>
                  <a:srgbClr val="0070C0"/>
                </a:solidFill>
              </a:rPr>
              <a:t> </a:t>
            </a:r>
            <a:r>
              <a:rPr lang="ro-RO" sz="2400" dirty="0">
                <a:solidFill>
                  <a:srgbClr val="0070C0"/>
                </a:solidFill>
              </a:rPr>
              <a:t>-</a:t>
            </a:r>
            <a:r>
              <a:rPr lang="en-US" sz="2400" dirty="0">
                <a:solidFill>
                  <a:srgbClr val="0070C0"/>
                </a:solidFill>
              </a:rPr>
              <a:t> </a:t>
            </a:r>
            <a:r>
              <a:rPr lang="en-US" sz="2400" dirty="0" err="1">
                <a:solidFill>
                  <a:srgbClr val="0070C0"/>
                </a:solidFill>
              </a:rPr>
              <a:t>promovate</a:t>
            </a:r>
            <a:r>
              <a:rPr lang="en-US" sz="2400" dirty="0">
                <a:solidFill>
                  <a:srgbClr val="0070C0"/>
                </a:solidFill>
              </a:rPr>
              <a:t> </a:t>
            </a:r>
            <a:r>
              <a:rPr lang="en-US" sz="2400" dirty="0" err="1">
                <a:solidFill>
                  <a:srgbClr val="0070C0"/>
                </a:solidFill>
              </a:rPr>
              <a:t>pe</a:t>
            </a:r>
            <a:r>
              <a:rPr lang="en-US" sz="2400" dirty="0">
                <a:solidFill>
                  <a:srgbClr val="0070C0"/>
                </a:solidFill>
              </a:rPr>
              <a:t> </a:t>
            </a:r>
            <a:r>
              <a:rPr lang="en-US" sz="2400" dirty="0" err="1">
                <a:solidFill>
                  <a:srgbClr val="0070C0"/>
                </a:solidFill>
              </a:rPr>
              <a:t>pagina</a:t>
            </a:r>
            <a:r>
              <a:rPr lang="en-US" sz="2400" dirty="0">
                <a:solidFill>
                  <a:srgbClr val="0070C0"/>
                </a:solidFill>
              </a:rPr>
              <a:t> web a </a:t>
            </a:r>
            <a:r>
              <a:rPr lang="ro-RO" sz="2400" dirty="0">
                <a:solidFill>
                  <a:srgbClr val="0070C0"/>
                </a:solidFill>
              </a:rPr>
              <a:t>scolii, pe </a:t>
            </a:r>
            <a:r>
              <a:rPr lang="en-US" sz="2400" dirty="0" err="1">
                <a:solidFill>
                  <a:srgbClr val="0070C0"/>
                </a:solidFill>
              </a:rPr>
              <a:t>rețelele</a:t>
            </a:r>
            <a:r>
              <a:rPr lang="en-US" sz="2400" dirty="0">
                <a:solidFill>
                  <a:srgbClr val="0070C0"/>
                </a:solidFill>
              </a:rPr>
              <a:t> de </a:t>
            </a:r>
            <a:r>
              <a:rPr lang="en-US" sz="2400" dirty="0" err="1">
                <a:solidFill>
                  <a:srgbClr val="0070C0"/>
                </a:solidFill>
              </a:rPr>
              <a:t>socializare</a:t>
            </a:r>
            <a:r>
              <a:rPr lang="en-US" sz="2400" dirty="0">
                <a:solidFill>
                  <a:srgbClr val="0070C0"/>
                </a:solidFill>
              </a:rPr>
              <a:t> </a:t>
            </a:r>
            <a:r>
              <a:rPr lang="en-US" sz="2400" dirty="0" err="1">
                <a:solidFill>
                  <a:srgbClr val="0070C0"/>
                </a:solidFill>
              </a:rPr>
              <a:t>și</a:t>
            </a:r>
            <a:r>
              <a:rPr lang="en-US" sz="2400" dirty="0">
                <a:solidFill>
                  <a:srgbClr val="0070C0"/>
                </a:solidFill>
              </a:rPr>
              <a:t> </a:t>
            </a:r>
            <a:r>
              <a:rPr lang="en-US" sz="2400" dirty="0" err="1">
                <a:solidFill>
                  <a:srgbClr val="0070C0"/>
                </a:solidFill>
              </a:rPr>
              <a:t>în</a:t>
            </a:r>
            <a:r>
              <a:rPr lang="en-US" sz="2400" dirty="0">
                <a:solidFill>
                  <a:srgbClr val="0070C0"/>
                </a:solidFill>
              </a:rPr>
              <a:t> </a:t>
            </a:r>
            <a:r>
              <a:rPr lang="en-US" sz="2400" dirty="0" err="1">
                <a:solidFill>
                  <a:srgbClr val="0070C0"/>
                </a:solidFill>
              </a:rPr>
              <a:t>ziarele</a:t>
            </a:r>
            <a:r>
              <a:rPr lang="en-US" sz="2400" dirty="0">
                <a:solidFill>
                  <a:srgbClr val="0070C0"/>
                </a:solidFill>
              </a:rPr>
              <a:t> locale. </a:t>
            </a:r>
            <a:endParaRPr lang="ro-RO" sz="2400" dirty="0">
              <a:solidFill>
                <a:srgbClr val="0070C0"/>
              </a:solidFill>
            </a:endParaRPr>
          </a:p>
          <a:p>
            <a:pPr algn="just"/>
            <a:r>
              <a:rPr lang="ro-RO" sz="2400" dirty="0">
                <a:solidFill>
                  <a:srgbClr val="0070C0"/>
                </a:solidFill>
              </a:rPr>
              <a:t>P</a:t>
            </a:r>
            <a:r>
              <a:rPr lang="en-US" sz="2400" dirty="0" err="1">
                <a:solidFill>
                  <a:srgbClr val="0070C0"/>
                </a:solidFill>
              </a:rPr>
              <a:t>roiectul</a:t>
            </a:r>
            <a:r>
              <a:rPr lang="en-US" sz="2400" dirty="0">
                <a:solidFill>
                  <a:srgbClr val="0070C0"/>
                </a:solidFill>
              </a:rPr>
              <a:t> KA102 - </a:t>
            </a:r>
            <a:r>
              <a:rPr lang="en-US" sz="2400" dirty="0" err="1">
                <a:solidFill>
                  <a:srgbClr val="0070C0"/>
                </a:solidFill>
              </a:rPr>
              <a:t>Vreau</a:t>
            </a:r>
            <a:r>
              <a:rPr lang="en-US" sz="2400" dirty="0">
                <a:solidFill>
                  <a:srgbClr val="0070C0"/>
                </a:solidFill>
              </a:rPr>
              <a:t> </a:t>
            </a:r>
            <a:r>
              <a:rPr lang="en-US" sz="2400" dirty="0" err="1">
                <a:solidFill>
                  <a:srgbClr val="0070C0"/>
                </a:solidFill>
              </a:rPr>
              <a:t>să</a:t>
            </a:r>
            <a:r>
              <a:rPr lang="en-US" sz="2400" dirty="0">
                <a:solidFill>
                  <a:srgbClr val="0070C0"/>
                </a:solidFill>
              </a:rPr>
              <a:t> </a:t>
            </a:r>
            <a:r>
              <a:rPr lang="en-US" sz="2400" dirty="0" err="1">
                <a:solidFill>
                  <a:srgbClr val="0070C0"/>
                </a:solidFill>
              </a:rPr>
              <a:t>devin</a:t>
            </a:r>
            <a:r>
              <a:rPr lang="en-US" sz="2400" dirty="0">
                <a:solidFill>
                  <a:srgbClr val="0070C0"/>
                </a:solidFill>
              </a:rPr>
              <a:t> </a:t>
            </a:r>
            <a:r>
              <a:rPr lang="en-US" sz="2400" dirty="0" err="1">
                <a:solidFill>
                  <a:srgbClr val="0070C0"/>
                </a:solidFill>
              </a:rPr>
              <a:t>Tex</a:t>
            </a:r>
            <a:r>
              <a:rPr lang="en-US" sz="2400" dirty="0">
                <a:solidFill>
                  <a:srgbClr val="0070C0"/>
                </a:solidFill>
              </a:rPr>
              <a:t>-Stylist</a:t>
            </a:r>
            <a:r>
              <a:rPr lang="ro-RO" sz="2400" dirty="0">
                <a:solidFill>
                  <a:srgbClr val="0070C0"/>
                </a:solidFill>
              </a:rPr>
              <a:t> -</a:t>
            </a:r>
            <a:r>
              <a:rPr lang="en-US" sz="2400" dirty="0">
                <a:solidFill>
                  <a:srgbClr val="0070C0"/>
                </a:solidFill>
              </a:rPr>
              <a:t> </a:t>
            </a:r>
            <a:r>
              <a:rPr lang="en-US" sz="2400" dirty="0" err="1">
                <a:solidFill>
                  <a:srgbClr val="0070C0"/>
                </a:solidFill>
              </a:rPr>
              <a:t>proiect</a:t>
            </a:r>
            <a:r>
              <a:rPr lang="en-US" sz="2400" dirty="0">
                <a:solidFill>
                  <a:srgbClr val="0070C0"/>
                </a:solidFill>
              </a:rPr>
              <a:t> de </a:t>
            </a:r>
            <a:r>
              <a:rPr lang="en-US" sz="2400" dirty="0" err="1">
                <a:solidFill>
                  <a:srgbClr val="0070C0"/>
                </a:solidFill>
              </a:rPr>
              <a:t>formare</a:t>
            </a:r>
            <a:r>
              <a:rPr lang="en-US" sz="2400" dirty="0">
                <a:solidFill>
                  <a:srgbClr val="0070C0"/>
                </a:solidFill>
              </a:rPr>
              <a:t> </a:t>
            </a:r>
            <a:r>
              <a:rPr lang="en-US" sz="2400" dirty="0" err="1">
                <a:solidFill>
                  <a:srgbClr val="0070C0"/>
                </a:solidFill>
              </a:rPr>
              <a:t>profesionala</a:t>
            </a:r>
            <a:r>
              <a:rPr lang="en-US" sz="2400" dirty="0">
                <a:solidFill>
                  <a:srgbClr val="0070C0"/>
                </a:solidFill>
              </a:rPr>
              <a:t> a </a:t>
            </a:r>
            <a:r>
              <a:rPr lang="en-US" sz="2400" dirty="0" err="1">
                <a:solidFill>
                  <a:srgbClr val="0070C0"/>
                </a:solidFill>
              </a:rPr>
              <a:t>studenților</a:t>
            </a:r>
            <a:r>
              <a:rPr lang="en-US" sz="2400" dirty="0">
                <a:solidFill>
                  <a:srgbClr val="0070C0"/>
                </a:solidFill>
              </a:rPr>
              <a:t> </a:t>
            </a:r>
            <a:r>
              <a:rPr lang="en-US" sz="2400" dirty="0" err="1">
                <a:solidFill>
                  <a:srgbClr val="0070C0"/>
                </a:solidFill>
              </a:rPr>
              <a:t>într</a:t>
            </a:r>
            <a:r>
              <a:rPr lang="en-US" sz="2400" dirty="0">
                <a:solidFill>
                  <a:srgbClr val="0070C0"/>
                </a:solidFill>
              </a:rPr>
              <a:t>-un </a:t>
            </a:r>
            <a:r>
              <a:rPr lang="en-US" sz="2400" dirty="0" err="1">
                <a:solidFill>
                  <a:srgbClr val="0070C0"/>
                </a:solidFill>
              </a:rPr>
              <a:t>centru</a:t>
            </a:r>
            <a:r>
              <a:rPr lang="en-US" sz="2400" dirty="0">
                <a:solidFill>
                  <a:srgbClr val="0070C0"/>
                </a:solidFill>
              </a:rPr>
              <a:t> de </a:t>
            </a:r>
            <a:r>
              <a:rPr lang="en-US" sz="2400" dirty="0" err="1">
                <a:solidFill>
                  <a:srgbClr val="0070C0"/>
                </a:solidFill>
              </a:rPr>
              <a:t>instruire</a:t>
            </a:r>
            <a:r>
              <a:rPr lang="en-US" sz="2400" dirty="0">
                <a:solidFill>
                  <a:srgbClr val="0070C0"/>
                </a:solidFill>
              </a:rPr>
              <a:t> din </a:t>
            </a:r>
            <a:r>
              <a:rPr lang="en-US" sz="2400" dirty="0" err="1">
                <a:solidFill>
                  <a:srgbClr val="0070C0"/>
                </a:solidFill>
              </a:rPr>
              <a:t>Portugalia</a:t>
            </a:r>
            <a:r>
              <a:rPr lang="en-US" sz="2400" dirty="0">
                <a:solidFill>
                  <a:srgbClr val="0070C0"/>
                </a:solidFill>
              </a:rPr>
              <a:t> </a:t>
            </a:r>
            <a:r>
              <a:rPr lang="en-US" sz="2400" dirty="0" err="1">
                <a:solidFill>
                  <a:srgbClr val="0070C0"/>
                </a:solidFill>
              </a:rPr>
              <a:t>pentru</a:t>
            </a:r>
            <a:r>
              <a:rPr lang="en-US" sz="2400" dirty="0">
                <a:solidFill>
                  <a:srgbClr val="0070C0"/>
                </a:solidFill>
              </a:rPr>
              <a:t> </a:t>
            </a:r>
            <a:r>
              <a:rPr lang="en-US" sz="2400" dirty="0" err="1">
                <a:solidFill>
                  <a:srgbClr val="0070C0"/>
                </a:solidFill>
              </a:rPr>
              <a:t>studenții</a:t>
            </a:r>
            <a:r>
              <a:rPr lang="en-US" sz="2400" dirty="0">
                <a:solidFill>
                  <a:srgbClr val="0070C0"/>
                </a:solidFill>
              </a:rPr>
              <a:t> din </a:t>
            </a:r>
            <a:r>
              <a:rPr lang="en-US" sz="2400" dirty="0" err="1">
                <a:solidFill>
                  <a:srgbClr val="0070C0"/>
                </a:solidFill>
              </a:rPr>
              <a:t>domeniul</a:t>
            </a:r>
            <a:r>
              <a:rPr lang="en-US" sz="2400" dirty="0">
                <a:solidFill>
                  <a:srgbClr val="0070C0"/>
                </a:solidFill>
              </a:rPr>
              <a:t> </a:t>
            </a:r>
            <a:r>
              <a:rPr lang="en-US" sz="2400" dirty="0" err="1">
                <a:solidFill>
                  <a:srgbClr val="0070C0"/>
                </a:solidFill>
              </a:rPr>
              <a:t>textilelor</a:t>
            </a:r>
            <a:r>
              <a:rPr lang="en-US" sz="2400" dirty="0">
                <a:solidFill>
                  <a:srgbClr val="0070C0"/>
                </a:solidFill>
              </a:rPr>
              <a:t> </a:t>
            </a:r>
            <a:r>
              <a:rPr lang="en-US" sz="2400" dirty="0" err="1">
                <a:solidFill>
                  <a:srgbClr val="0070C0"/>
                </a:solidFill>
              </a:rPr>
              <a:t>și</a:t>
            </a:r>
            <a:r>
              <a:rPr lang="en-US" sz="2400" dirty="0">
                <a:solidFill>
                  <a:srgbClr val="0070C0"/>
                </a:solidFill>
              </a:rPr>
              <a:t> al </a:t>
            </a:r>
            <a:r>
              <a:rPr lang="en-US" sz="2400" dirty="0" err="1">
                <a:solidFill>
                  <a:srgbClr val="0070C0"/>
                </a:solidFill>
              </a:rPr>
              <a:t>coaforului</a:t>
            </a:r>
            <a:r>
              <a:rPr lang="ro-RO" sz="2400" dirty="0">
                <a:solidFill>
                  <a:srgbClr val="0070C0"/>
                </a:solidFill>
              </a:rPr>
              <a:t> (2021)</a:t>
            </a:r>
          </a:p>
          <a:p>
            <a:pPr algn="just"/>
            <a:r>
              <a:rPr lang="ro-RO" sz="2400" dirty="0">
                <a:solidFill>
                  <a:srgbClr val="0070C0"/>
                </a:solidFill>
              </a:rPr>
              <a:t>Proiectul</a:t>
            </a:r>
            <a:r>
              <a:rPr lang="en-US" sz="2400" dirty="0">
                <a:solidFill>
                  <a:srgbClr val="0070C0"/>
                </a:solidFill>
              </a:rPr>
              <a:t> KA</a:t>
            </a:r>
            <a:r>
              <a:rPr lang="ro-RO" sz="2400" dirty="0">
                <a:solidFill>
                  <a:srgbClr val="0070C0"/>
                </a:solidFill>
              </a:rPr>
              <a:t> </a:t>
            </a:r>
            <a:r>
              <a:rPr lang="en-US" sz="2400" dirty="0">
                <a:solidFill>
                  <a:srgbClr val="0070C0"/>
                </a:solidFill>
              </a:rPr>
              <a:t>202</a:t>
            </a:r>
            <a:r>
              <a:rPr lang="ro-RO" sz="2400" dirty="0">
                <a:solidFill>
                  <a:srgbClr val="0070C0"/>
                </a:solidFill>
              </a:rPr>
              <a:t> -</a:t>
            </a:r>
            <a:r>
              <a:rPr lang="en-US" sz="2400" dirty="0">
                <a:solidFill>
                  <a:srgbClr val="0070C0"/>
                </a:solidFill>
              </a:rPr>
              <a:t> „</a:t>
            </a:r>
            <a:r>
              <a:rPr lang="en-US" sz="2400" dirty="0" err="1">
                <a:solidFill>
                  <a:srgbClr val="0070C0"/>
                </a:solidFill>
              </a:rPr>
              <a:t>Dărâmarea</a:t>
            </a:r>
            <a:r>
              <a:rPr lang="en-US" sz="2400" dirty="0">
                <a:solidFill>
                  <a:srgbClr val="0070C0"/>
                </a:solidFill>
              </a:rPr>
              <a:t> </a:t>
            </a:r>
            <a:r>
              <a:rPr lang="en-US" sz="2400" dirty="0" err="1">
                <a:solidFill>
                  <a:srgbClr val="0070C0"/>
                </a:solidFill>
              </a:rPr>
              <a:t>barierelor</a:t>
            </a:r>
            <a:r>
              <a:rPr lang="en-US" sz="2400" dirty="0">
                <a:solidFill>
                  <a:srgbClr val="0070C0"/>
                </a:solidFill>
              </a:rPr>
              <a:t> in </a:t>
            </a:r>
            <a:r>
              <a:rPr lang="en-US" sz="2400" dirty="0" err="1">
                <a:solidFill>
                  <a:srgbClr val="0070C0"/>
                </a:solidFill>
              </a:rPr>
              <a:t>vederea</a:t>
            </a:r>
            <a:r>
              <a:rPr lang="en-US" sz="2400" dirty="0">
                <a:solidFill>
                  <a:srgbClr val="0070C0"/>
                </a:solidFill>
              </a:rPr>
              <a:t> </a:t>
            </a:r>
            <a:r>
              <a:rPr lang="en-US" sz="2400" dirty="0" err="1">
                <a:solidFill>
                  <a:srgbClr val="0070C0"/>
                </a:solidFill>
              </a:rPr>
              <a:t>inserției</a:t>
            </a:r>
            <a:r>
              <a:rPr lang="en-US" sz="2400" dirty="0">
                <a:solidFill>
                  <a:srgbClr val="0070C0"/>
                </a:solidFill>
              </a:rPr>
              <a:t> </a:t>
            </a:r>
            <a:r>
              <a:rPr lang="en-US" sz="2400" dirty="0" err="1">
                <a:solidFill>
                  <a:srgbClr val="0070C0"/>
                </a:solidFill>
              </a:rPr>
              <a:t>tinerilor</a:t>
            </a:r>
            <a:r>
              <a:rPr lang="en-US" sz="2400" dirty="0">
                <a:solidFill>
                  <a:srgbClr val="0070C0"/>
                </a:solidFill>
              </a:rPr>
              <a:t> cu </a:t>
            </a:r>
            <a:r>
              <a:rPr lang="en-US" sz="2400" dirty="0" err="1">
                <a:solidFill>
                  <a:srgbClr val="0070C0"/>
                </a:solidFill>
              </a:rPr>
              <a:t>nevoi</a:t>
            </a:r>
            <a:r>
              <a:rPr lang="en-US" sz="2400" dirty="0">
                <a:solidFill>
                  <a:srgbClr val="0070C0"/>
                </a:solidFill>
              </a:rPr>
              <a:t> </a:t>
            </a:r>
            <a:r>
              <a:rPr lang="en-US" sz="2400" dirty="0" err="1">
                <a:solidFill>
                  <a:srgbClr val="0070C0"/>
                </a:solidFill>
              </a:rPr>
              <a:t>speciale</a:t>
            </a:r>
            <a:r>
              <a:rPr lang="en-US" sz="2400" dirty="0">
                <a:solidFill>
                  <a:srgbClr val="0070C0"/>
                </a:solidFill>
              </a:rPr>
              <a:t> </a:t>
            </a:r>
            <a:r>
              <a:rPr lang="en-US" sz="2400" dirty="0" err="1">
                <a:solidFill>
                  <a:srgbClr val="0070C0"/>
                </a:solidFill>
              </a:rPr>
              <a:t>pe</a:t>
            </a:r>
            <a:r>
              <a:rPr lang="en-US" sz="2400" dirty="0">
                <a:solidFill>
                  <a:srgbClr val="0070C0"/>
                </a:solidFill>
              </a:rPr>
              <a:t> </a:t>
            </a:r>
            <a:r>
              <a:rPr lang="en-US" sz="2400" dirty="0" err="1">
                <a:solidFill>
                  <a:srgbClr val="0070C0"/>
                </a:solidFill>
              </a:rPr>
              <a:t>piața</a:t>
            </a:r>
            <a:r>
              <a:rPr lang="en-US" sz="2400" dirty="0">
                <a:solidFill>
                  <a:srgbClr val="0070C0"/>
                </a:solidFill>
              </a:rPr>
              <a:t> </a:t>
            </a:r>
            <a:r>
              <a:rPr lang="en-US" sz="2400" dirty="0" err="1">
                <a:solidFill>
                  <a:srgbClr val="0070C0"/>
                </a:solidFill>
              </a:rPr>
              <a:t>muncii</a:t>
            </a:r>
            <a:r>
              <a:rPr lang="en-US" sz="2400" dirty="0">
                <a:solidFill>
                  <a:srgbClr val="0070C0"/>
                </a:solidFill>
              </a:rPr>
              <a:t> din </a:t>
            </a:r>
            <a:r>
              <a:rPr lang="en-US" sz="2400" dirty="0" err="1">
                <a:solidFill>
                  <a:srgbClr val="0070C0"/>
                </a:solidFill>
              </a:rPr>
              <a:t>secolul</a:t>
            </a:r>
            <a:r>
              <a:rPr lang="en-US" sz="2400" dirty="0">
                <a:solidFill>
                  <a:srgbClr val="0070C0"/>
                </a:solidFill>
              </a:rPr>
              <a:t> XXI”,</a:t>
            </a:r>
            <a:r>
              <a:rPr lang="en-US" sz="2400" dirty="0" err="1">
                <a:solidFill>
                  <a:srgbClr val="0070C0"/>
                </a:solidFill>
              </a:rPr>
              <a:t>proiect</a:t>
            </a:r>
            <a:r>
              <a:rPr lang="en-US" sz="2400" dirty="0">
                <a:solidFill>
                  <a:srgbClr val="0070C0"/>
                </a:solidFill>
              </a:rPr>
              <a:t> de </a:t>
            </a:r>
            <a:r>
              <a:rPr lang="en-US" sz="2400" dirty="0" err="1">
                <a:solidFill>
                  <a:srgbClr val="0070C0"/>
                </a:solidFill>
              </a:rPr>
              <a:t>formare</a:t>
            </a:r>
            <a:r>
              <a:rPr lang="en-US" sz="2400" dirty="0">
                <a:solidFill>
                  <a:srgbClr val="0070C0"/>
                </a:solidFill>
              </a:rPr>
              <a:t> </a:t>
            </a:r>
            <a:r>
              <a:rPr lang="en-US" sz="2400" dirty="0" err="1">
                <a:solidFill>
                  <a:srgbClr val="0070C0"/>
                </a:solidFill>
              </a:rPr>
              <a:t>profesională</a:t>
            </a:r>
            <a:r>
              <a:rPr lang="en-US" sz="2400" dirty="0">
                <a:solidFill>
                  <a:srgbClr val="0070C0"/>
                </a:solidFill>
              </a:rPr>
              <a:t> </a:t>
            </a:r>
            <a:r>
              <a:rPr lang="en-US" sz="2400" dirty="0" err="1">
                <a:solidFill>
                  <a:srgbClr val="0070C0"/>
                </a:solidFill>
              </a:rPr>
              <a:t>pentru</a:t>
            </a:r>
            <a:r>
              <a:rPr lang="en-US" sz="2400" dirty="0">
                <a:solidFill>
                  <a:srgbClr val="0070C0"/>
                </a:solidFill>
              </a:rPr>
              <a:t> </a:t>
            </a:r>
            <a:r>
              <a:rPr lang="en-US" sz="2400" dirty="0" err="1">
                <a:solidFill>
                  <a:srgbClr val="0070C0"/>
                </a:solidFill>
              </a:rPr>
              <a:t>adulți</a:t>
            </a:r>
            <a:r>
              <a:rPr lang="en-US" sz="2400" dirty="0">
                <a:solidFill>
                  <a:srgbClr val="0070C0"/>
                </a:solidFill>
              </a:rPr>
              <a:t>, </a:t>
            </a:r>
            <a:r>
              <a:rPr lang="en-US" sz="2400" dirty="0" err="1">
                <a:solidFill>
                  <a:srgbClr val="0070C0"/>
                </a:solidFill>
              </a:rPr>
              <a:t>utilizând</a:t>
            </a:r>
            <a:r>
              <a:rPr lang="en-US" sz="2400" dirty="0">
                <a:solidFill>
                  <a:srgbClr val="0070C0"/>
                </a:solidFill>
              </a:rPr>
              <a:t> </a:t>
            </a:r>
            <a:r>
              <a:rPr lang="en-US" sz="2400" dirty="0" err="1">
                <a:solidFill>
                  <a:srgbClr val="0070C0"/>
                </a:solidFill>
              </a:rPr>
              <a:t>exemple</a:t>
            </a:r>
            <a:r>
              <a:rPr lang="en-US" sz="2400" dirty="0">
                <a:solidFill>
                  <a:srgbClr val="0070C0"/>
                </a:solidFill>
              </a:rPr>
              <a:t> de </a:t>
            </a:r>
            <a:r>
              <a:rPr lang="en-US" sz="2400" dirty="0" err="1">
                <a:solidFill>
                  <a:srgbClr val="0070C0"/>
                </a:solidFill>
              </a:rPr>
              <a:t>bune</a:t>
            </a:r>
            <a:r>
              <a:rPr lang="en-US" sz="2400" dirty="0">
                <a:solidFill>
                  <a:srgbClr val="0070C0"/>
                </a:solidFill>
              </a:rPr>
              <a:t> </a:t>
            </a:r>
            <a:r>
              <a:rPr lang="en-US" sz="2400" dirty="0" err="1">
                <a:solidFill>
                  <a:srgbClr val="0070C0"/>
                </a:solidFill>
              </a:rPr>
              <a:t>practici</a:t>
            </a:r>
            <a:r>
              <a:rPr lang="en-US" sz="2400" dirty="0">
                <a:solidFill>
                  <a:srgbClr val="0070C0"/>
                </a:solidFill>
              </a:rPr>
              <a:t> din </a:t>
            </a:r>
            <a:r>
              <a:rPr lang="en-US" sz="2400" dirty="0" err="1">
                <a:solidFill>
                  <a:srgbClr val="0070C0"/>
                </a:solidFill>
              </a:rPr>
              <a:t>cele</a:t>
            </a:r>
            <a:r>
              <a:rPr lang="en-US" sz="2400" dirty="0">
                <a:solidFill>
                  <a:srgbClr val="0070C0"/>
                </a:solidFill>
              </a:rPr>
              <a:t> </a:t>
            </a:r>
            <a:r>
              <a:rPr lang="en-US" sz="2400" dirty="0" err="1">
                <a:solidFill>
                  <a:srgbClr val="0070C0"/>
                </a:solidFill>
              </a:rPr>
              <a:t>patru</a:t>
            </a:r>
            <a:r>
              <a:rPr lang="en-US" sz="2400" dirty="0">
                <a:solidFill>
                  <a:srgbClr val="0070C0"/>
                </a:solidFill>
              </a:rPr>
              <a:t> </a:t>
            </a:r>
            <a:r>
              <a:rPr lang="en-US" sz="2400" dirty="0" err="1">
                <a:solidFill>
                  <a:srgbClr val="0070C0"/>
                </a:solidFill>
              </a:rPr>
              <a:t>țări</a:t>
            </a:r>
            <a:r>
              <a:rPr lang="en-US" sz="2400" dirty="0">
                <a:solidFill>
                  <a:srgbClr val="0070C0"/>
                </a:solidFill>
              </a:rPr>
              <a:t> implicate: </a:t>
            </a:r>
            <a:r>
              <a:rPr lang="en-US" sz="2400" dirty="0" err="1">
                <a:solidFill>
                  <a:srgbClr val="0070C0"/>
                </a:solidFill>
              </a:rPr>
              <a:t>România</a:t>
            </a:r>
            <a:r>
              <a:rPr lang="en-US" sz="2400" dirty="0">
                <a:solidFill>
                  <a:srgbClr val="0070C0"/>
                </a:solidFill>
              </a:rPr>
              <a:t>, </a:t>
            </a:r>
            <a:r>
              <a:rPr lang="en-US" sz="2400" dirty="0" err="1">
                <a:solidFill>
                  <a:srgbClr val="0070C0"/>
                </a:solidFill>
              </a:rPr>
              <a:t>Spania</a:t>
            </a:r>
            <a:r>
              <a:rPr lang="en-US" sz="2400" dirty="0">
                <a:solidFill>
                  <a:srgbClr val="0070C0"/>
                </a:solidFill>
              </a:rPr>
              <a:t>, Italia </a:t>
            </a:r>
            <a:r>
              <a:rPr lang="en-US" sz="2400" dirty="0" err="1">
                <a:solidFill>
                  <a:srgbClr val="0070C0"/>
                </a:solidFill>
              </a:rPr>
              <a:t>și</a:t>
            </a:r>
            <a:r>
              <a:rPr lang="en-US" sz="2400" dirty="0">
                <a:solidFill>
                  <a:srgbClr val="0070C0"/>
                </a:solidFill>
              </a:rPr>
              <a:t> </a:t>
            </a:r>
            <a:r>
              <a:rPr lang="en-US" sz="2400" dirty="0" err="1">
                <a:solidFill>
                  <a:srgbClr val="0070C0"/>
                </a:solidFill>
              </a:rPr>
              <a:t>Croația</a:t>
            </a:r>
            <a:r>
              <a:rPr lang="en-US" sz="2400" dirty="0">
                <a:solidFill>
                  <a:srgbClr val="0070C0"/>
                </a:solidFill>
              </a:rPr>
              <a:t> (</a:t>
            </a:r>
            <a:r>
              <a:rPr lang="en-US" sz="2400" dirty="0" err="1">
                <a:solidFill>
                  <a:srgbClr val="0070C0"/>
                </a:solidFill>
              </a:rPr>
              <a:t>școli</a:t>
            </a:r>
            <a:r>
              <a:rPr lang="en-US" sz="2400" dirty="0">
                <a:solidFill>
                  <a:srgbClr val="0070C0"/>
                </a:solidFill>
              </a:rPr>
              <a:t> </a:t>
            </a:r>
            <a:r>
              <a:rPr lang="en-US" sz="2400" dirty="0" err="1">
                <a:solidFill>
                  <a:srgbClr val="0070C0"/>
                </a:solidFill>
              </a:rPr>
              <a:t>în</a:t>
            </a:r>
            <a:r>
              <a:rPr lang="en-US" sz="2400" dirty="0">
                <a:solidFill>
                  <a:srgbClr val="0070C0"/>
                </a:solidFill>
              </a:rPr>
              <a:t> care </a:t>
            </a:r>
            <a:r>
              <a:rPr lang="en-US" sz="2400" dirty="0" err="1">
                <a:solidFill>
                  <a:srgbClr val="0070C0"/>
                </a:solidFill>
              </a:rPr>
              <a:t>elevii</a:t>
            </a:r>
            <a:r>
              <a:rPr lang="en-US" sz="2400" dirty="0">
                <a:solidFill>
                  <a:srgbClr val="0070C0"/>
                </a:solidFill>
              </a:rPr>
              <a:t> cu </a:t>
            </a:r>
            <a:r>
              <a:rPr lang="en-US" sz="2400" dirty="0" err="1">
                <a:solidFill>
                  <a:srgbClr val="0070C0"/>
                </a:solidFill>
              </a:rPr>
              <a:t>nevoi</a:t>
            </a:r>
            <a:r>
              <a:rPr lang="en-US" sz="2400" dirty="0">
                <a:solidFill>
                  <a:srgbClr val="0070C0"/>
                </a:solidFill>
              </a:rPr>
              <a:t> </a:t>
            </a:r>
            <a:r>
              <a:rPr lang="en-US" sz="2400" dirty="0" err="1">
                <a:solidFill>
                  <a:srgbClr val="0070C0"/>
                </a:solidFill>
              </a:rPr>
              <a:t>educaționale</a:t>
            </a:r>
            <a:r>
              <a:rPr lang="en-US" sz="2400" dirty="0">
                <a:solidFill>
                  <a:srgbClr val="0070C0"/>
                </a:solidFill>
              </a:rPr>
              <a:t> </a:t>
            </a:r>
            <a:r>
              <a:rPr lang="en-US" sz="2400" dirty="0" err="1">
                <a:solidFill>
                  <a:srgbClr val="0070C0"/>
                </a:solidFill>
              </a:rPr>
              <a:t>speciale</a:t>
            </a:r>
            <a:r>
              <a:rPr lang="en-US" sz="2400" dirty="0">
                <a:solidFill>
                  <a:srgbClr val="0070C0"/>
                </a:solidFill>
              </a:rPr>
              <a:t> </a:t>
            </a:r>
            <a:r>
              <a:rPr lang="en-US" sz="2400" dirty="0" err="1">
                <a:solidFill>
                  <a:srgbClr val="0070C0"/>
                </a:solidFill>
              </a:rPr>
              <a:t>sunt</a:t>
            </a:r>
            <a:r>
              <a:rPr lang="en-US" sz="2400" dirty="0">
                <a:solidFill>
                  <a:srgbClr val="0070C0"/>
                </a:solidFill>
              </a:rPr>
              <a:t> </a:t>
            </a:r>
            <a:r>
              <a:rPr lang="en-US" sz="2400" dirty="0" err="1">
                <a:solidFill>
                  <a:srgbClr val="0070C0"/>
                </a:solidFill>
              </a:rPr>
              <a:t>instruiți</a:t>
            </a:r>
            <a:r>
              <a:rPr lang="en-US" sz="2400" dirty="0">
                <a:solidFill>
                  <a:srgbClr val="0070C0"/>
                </a:solidFill>
              </a:rPr>
              <a:t> </a:t>
            </a:r>
            <a:r>
              <a:rPr lang="en-US" sz="2400" dirty="0" err="1">
                <a:solidFill>
                  <a:srgbClr val="0070C0"/>
                </a:solidFill>
              </a:rPr>
              <a:t>pentru</a:t>
            </a:r>
            <a:r>
              <a:rPr lang="en-US" sz="2400" dirty="0">
                <a:solidFill>
                  <a:srgbClr val="0070C0"/>
                </a:solidFill>
              </a:rPr>
              <a:t> </a:t>
            </a:r>
            <a:r>
              <a:rPr lang="en-US" sz="2400" dirty="0" err="1">
                <a:solidFill>
                  <a:srgbClr val="0070C0"/>
                </a:solidFill>
              </a:rPr>
              <a:t>diferite</a:t>
            </a:r>
            <a:r>
              <a:rPr lang="en-US" sz="2400" dirty="0">
                <a:solidFill>
                  <a:srgbClr val="0070C0"/>
                </a:solidFill>
              </a:rPr>
              <a:t> </a:t>
            </a:r>
            <a:r>
              <a:rPr lang="en-US" sz="2400" dirty="0" err="1">
                <a:solidFill>
                  <a:srgbClr val="0070C0"/>
                </a:solidFill>
              </a:rPr>
              <a:t>domenii</a:t>
            </a:r>
            <a:r>
              <a:rPr lang="en-US" sz="2400" dirty="0">
                <a:solidFill>
                  <a:srgbClr val="0070C0"/>
                </a:solidFill>
              </a:rPr>
              <a:t> VET). </a:t>
            </a:r>
            <a:endParaRPr lang="ro-RO" sz="2400" dirty="0">
              <a:solidFill>
                <a:srgbClr val="0070C0"/>
              </a:solidFill>
            </a:endParaRPr>
          </a:p>
          <a:p>
            <a:pPr algn="just"/>
            <a:r>
              <a:rPr lang="en-US" sz="2400" dirty="0" err="1">
                <a:solidFill>
                  <a:srgbClr val="0070C0"/>
                </a:solidFill>
              </a:rPr>
              <a:t>Comunitatea</a:t>
            </a:r>
            <a:r>
              <a:rPr lang="en-US" sz="2400" dirty="0">
                <a:solidFill>
                  <a:srgbClr val="0070C0"/>
                </a:solidFill>
              </a:rPr>
              <a:t> </a:t>
            </a:r>
            <a:r>
              <a:rPr lang="en-US" sz="2400" dirty="0" err="1">
                <a:solidFill>
                  <a:srgbClr val="0070C0"/>
                </a:solidFill>
              </a:rPr>
              <a:t>școlară</a:t>
            </a:r>
            <a:r>
              <a:rPr lang="en-US" sz="2400" dirty="0">
                <a:solidFill>
                  <a:srgbClr val="0070C0"/>
                </a:solidFill>
              </a:rPr>
              <a:t> </a:t>
            </a:r>
            <a:r>
              <a:rPr lang="ro-RO" sz="2400" dirty="0">
                <a:solidFill>
                  <a:srgbClr val="0070C0"/>
                </a:solidFill>
              </a:rPr>
              <a:t>-</a:t>
            </a:r>
            <a:r>
              <a:rPr lang="en-US" sz="2400" dirty="0">
                <a:solidFill>
                  <a:srgbClr val="0070C0"/>
                </a:solidFill>
              </a:rPr>
              <a:t> </a:t>
            </a:r>
            <a:r>
              <a:rPr lang="en-US" sz="2400" dirty="0" err="1">
                <a:solidFill>
                  <a:srgbClr val="0070C0"/>
                </a:solidFill>
              </a:rPr>
              <a:t>informată</a:t>
            </a:r>
            <a:r>
              <a:rPr lang="en-US" sz="2400" dirty="0">
                <a:solidFill>
                  <a:srgbClr val="0070C0"/>
                </a:solidFill>
              </a:rPr>
              <a:t> </a:t>
            </a:r>
            <a:r>
              <a:rPr lang="en-US" sz="2400" dirty="0" err="1">
                <a:solidFill>
                  <a:srgbClr val="0070C0"/>
                </a:solidFill>
              </a:rPr>
              <a:t>despre</a:t>
            </a:r>
            <a:r>
              <a:rPr lang="en-US" sz="2400" dirty="0">
                <a:solidFill>
                  <a:srgbClr val="0070C0"/>
                </a:solidFill>
              </a:rPr>
              <a:t> </a:t>
            </a:r>
            <a:r>
              <a:rPr lang="en-US" sz="2400" dirty="0" err="1">
                <a:solidFill>
                  <a:srgbClr val="0070C0"/>
                </a:solidFill>
              </a:rPr>
              <a:t>relevanța</a:t>
            </a:r>
            <a:r>
              <a:rPr lang="en-US" sz="2400" dirty="0">
                <a:solidFill>
                  <a:srgbClr val="0070C0"/>
                </a:solidFill>
              </a:rPr>
              <a:t> </a:t>
            </a:r>
            <a:r>
              <a:rPr lang="en-US" sz="2400" dirty="0" err="1">
                <a:solidFill>
                  <a:srgbClr val="0070C0"/>
                </a:solidFill>
              </a:rPr>
              <a:t>proiectelor</a:t>
            </a:r>
            <a:r>
              <a:rPr lang="en-US" sz="2400" dirty="0">
                <a:solidFill>
                  <a:srgbClr val="0070C0"/>
                </a:solidFill>
              </a:rPr>
              <a:t>, </a:t>
            </a:r>
            <a:r>
              <a:rPr lang="en-US" sz="2400" dirty="0" err="1">
                <a:solidFill>
                  <a:srgbClr val="0070C0"/>
                </a:solidFill>
              </a:rPr>
              <a:t>grupul</a:t>
            </a:r>
            <a:r>
              <a:rPr lang="en-US" sz="2400" dirty="0">
                <a:solidFill>
                  <a:srgbClr val="0070C0"/>
                </a:solidFill>
              </a:rPr>
              <a:t> </a:t>
            </a:r>
            <a:r>
              <a:rPr lang="en-US" sz="2400" dirty="0" err="1">
                <a:solidFill>
                  <a:srgbClr val="0070C0"/>
                </a:solidFill>
              </a:rPr>
              <a:t>țintă</a:t>
            </a:r>
            <a:r>
              <a:rPr lang="en-US" sz="2400" dirty="0">
                <a:solidFill>
                  <a:srgbClr val="0070C0"/>
                </a:solidFill>
              </a:rPr>
              <a:t>, </a:t>
            </a:r>
            <a:r>
              <a:rPr lang="en-US" sz="2400" dirty="0" err="1">
                <a:solidFill>
                  <a:srgbClr val="0070C0"/>
                </a:solidFill>
              </a:rPr>
              <a:t>obiectivele</a:t>
            </a:r>
            <a:r>
              <a:rPr lang="en-US" sz="2400" dirty="0">
                <a:solidFill>
                  <a:srgbClr val="0070C0"/>
                </a:solidFill>
              </a:rPr>
              <a:t> </a:t>
            </a:r>
            <a:r>
              <a:rPr lang="en-US" sz="2400" dirty="0" err="1">
                <a:solidFill>
                  <a:srgbClr val="0070C0"/>
                </a:solidFill>
              </a:rPr>
              <a:t>proiectului</a:t>
            </a:r>
            <a:r>
              <a:rPr lang="en-US" sz="2400" dirty="0">
                <a:solidFill>
                  <a:srgbClr val="0070C0"/>
                </a:solidFill>
              </a:rPr>
              <a:t>, </a:t>
            </a:r>
            <a:r>
              <a:rPr lang="en-US" sz="2400" dirty="0" err="1">
                <a:solidFill>
                  <a:srgbClr val="0070C0"/>
                </a:solidFill>
              </a:rPr>
              <a:t>activitățile</a:t>
            </a:r>
            <a:r>
              <a:rPr lang="en-US" sz="2400" dirty="0">
                <a:solidFill>
                  <a:srgbClr val="0070C0"/>
                </a:solidFill>
              </a:rPr>
              <a:t> care se </a:t>
            </a:r>
            <a:r>
              <a:rPr lang="en-US" sz="2400" dirty="0" err="1">
                <a:solidFill>
                  <a:srgbClr val="0070C0"/>
                </a:solidFill>
              </a:rPr>
              <a:t>vor</a:t>
            </a:r>
            <a:r>
              <a:rPr lang="en-US" sz="2400" dirty="0">
                <a:solidFill>
                  <a:srgbClr val="0070C0"/>
                </a:solidFill>
              </a:rPr>
              <a:t> </a:t>
            </a:r>
            <a:r>
              <a:rPr lang="en-US" sz="2400" dirty="0" err="1">
                <a:solidFill>
                  <a:srgbClr val="0070C0"/>
                </a:solidFill>
              </a:rPr>
              <a:t>desfasura</a:t>
            </a:r>
            <a:r>
              <a:rPr lang="en-US" sz="2400" dirty="0">
                <a:solidFill>
                  <a:srgbClr val="0070C0"/>
                </a:solidFill>
              </a:rPr>
              <a:t>, </a:t>
            </a:r>
            <a:r>
              <a:rPr lang="en-US" sz="2400" dirty="0" err="1">
                <a:solidFill>
                  <a:srgbClr val="0070C0"/>
                </a:solidFill>
              </a:rPr>
              <a:t>rezultatele</a:t>
            </a:r>
            <a:r>
              <a:rPr lang="en-US" sz="2400" dirty="0">
                <a:solidFill>
                  <a:srgbClr val="0070C0"/>
                </a:solidFill>
              </a:rPr>
              <a:t>, </a:t>
            </a:r>
            <a:r>
              <a:rPr lang="en-US" sz="2400" dirty="0" err="1">
                <a:solidFill>
                  <a:srgbClr val="0070C0"/>
                </a:solidFill>
              </a:rPr>
              <a:t>impactul</a:t>
            </a:r>
            <a:r>
              <a:rPr lang="en-US" sz="2400" dirty="0">
                <a:solidFill>
                  <a:srgbClr val="0070C0"/>
                </a:solidFill>
              </a:rPr>
              <a:t> </a:t>
            </a:r>
            <a:r>
              <a:rPr lang="en-US" sz="2400" dirty="0" err="1">
                <a:solidFill>
                  <a:srgbClr val="0070C0"/>
                </a:solidFill>
              </a:rPr>
              <a:t>și</a:t>
            </a:r>
            <a:r>
              <a:rPr lang="en-US" sz="2400" dirty="0">
                <a:solidFill>
                  <a:srgbClr val="0070C0"/>
                </a:solidFill>
              </a:rPr>
              <a:t> </a:t>
            </a:r>
            <a:r>
              <a:rPr lang="en-US" sz="2400" dirty="0" err="1">
                <a:solidFill>
                  <a:srgbClr val="0070C0"/>
                </a:solidFill>
              </a:rPr>
              <a:t>diseminarea</a:t>
            </a:r>
            <a:r>
              <a:rPr lang="en-US" sz="2400" dirty="0">
                <a:solidFill>
                  <a:srgbClr val="0070C0"/>
                </a:solidFill>
              </a:rPr>
              <a:t> </a:t>
            </a:r>
            <a:r>
              <a:rPr lang="en-US" sz="2400" dirty="0" err="1">
                <a:solidFill>
                  <a:srgbClr val="0070C0"/>
                </a:solidFill>
              </a:rPr>
              <a:t>acestora</a:t>
            </a:r>
            <a:r>
              <a:rPr lang="en-US" sz="2400" dirty="0">
                <a:solidFill>
                  <a:srgbClr val="0070C0"/>
                </a:solidFill>
              </a:rPr>
              <a:t>.</a:t>
            </a:r>
            <a:endParaRPr lang="es-ES" sz="2400" dirty="0">
              <a:solidFill>
                <a:srgbClr val="0070C0"/>
              </a:solidFill>
            </a:endParaRPr>
          </a:p>
        </p:txBody>
      </p:sp>
    </p:spTree>
    <p:extLst>
      <p:ext uri="{BB962C8B-B14F-4D97-AF65-F5344CB8AC3E}">
        <p14:creationId xmlns:p14="http://schemas.microsoft.com/office/powerpoint/2010/main" val="344184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texto 1">
            <a:extLst>
              <a:ext uri="{FF2B5EF4-FFF2-40B4-BE49-F238E27FC236}">
                <a16:creationId xmlns:a16="http://schemas.microsoft.com/office/drawing/2014/main" id="{E0A0B336-92BD-2249-A160-4D1267D08A7D}"/>
              </a:ext>
            </a:extLst>
          </p:cNvPr>
          <p:cNvSpPr>
            <a:spLocks noGrp="1"/>
          </p:cNvSpPr>
          <p:nvPr>
            <p:ph type="body" sz="half" idx="2"/>
          </p:nvPr>
        </p:nvSpPr>
        <p:spPr>
          <a:xfrm>
            <a:off x="411694" y="4006005"/>
            <a:ext cx="7626669" cy="1173532"/>
          </a:xfrm>
        </p:spPr>
        <p:txBody>
          <a:bodyPr>
            <a:noAutofit/>
          </a:bodyPr>
          <a:lstStyle/>
          <a:p>
            <a:r>
              <a:rPr lang="es-ES" sz="2400" b="1" dirty="0" err="1"/>
              <a:t>Type</a:t>
            </a:r>
            <a:r>
              <a:rPr lang="es-ES" sz="2400" b="1" dirty="0"/>
              <a:t> of </a:t>
            </a:r>
            <a:r>
              <a:rPr lang="es-ES" sz="2400" b="1" dirty="0" err="1"/>
              <a:t>the</a:t>
            </a:r>
            <a:r>
              <a:rPr lang="es-ES" sz="2400" b="1" dirty="0"/>
              <a:t> </a:t>
            </a:r>
            <a:r>
              <a:rPr lang="es-ES" sz="2400" b="1" dirty="0" err="1"/>
              <a:t>organisation</a:t>
            </a:r>
            <a:r>
              <a:rPr lang="es-ES" sz="2400" b="1" dirty="0"/>
              <a:t> responsable </a:t>
            </a:r>
            <a:r>
              <a:rPr lang="es-ES" sz="2400" b="1" dirty="0" err="1"/>
              <a:t>for</a:t>
            </a:r>
            <a:r>
              <a:rPr lang="es-ES" sz="2400" b="1" dirty="0"/>
              <a:t> </a:t>
            </a:r>
            <a:r>
              <a:rPr lang="es-ES" sz="2400" b="1" dirty="0" err="1"/>
              <a:t>the</a:t>
            </a:r>
            <a:r>
              <a:rPr lang="es-ES" sz="2400" b="1" dirty="0"/>
              <a:t> </a:t>
            </a:r>
            <a:r>
              <a:rPr lang="es-ES" sz="2400" b="1" dirty="0" err="1"/>
              <a:t>activity</a:t>
            </a:r>
            <a:r>
              <a:rPr lang="es-ES" sz="2400" b="1" dirty="0"/>
              <a:t>: </a:t>
            </a:r>
            <a:r>
              <a:rPr lang="es-ES" sz="2400" b="1" dirty="0" err="1"/>
              <a:t>Vocational</a:t>
            </a:r>
            <a:r>
              <a:rPr lang="es-ES" sz="2400" b="1" dirty="0"/>
              <a:t> training </a:t>
            </a:r>
            <a:r>
              <a:rPr lang="es-ES" sz="2400" b="1" dirty="0" err="1"/>
              <a:t>school</a:t>
            </a:r>
            <a:r>
              <a:rPr lang="es-ES" sz="2400" b="1" dirty="0"/>
              <a:t> </a:t>
            </a:r>
          </a:p>
          <a:p>
            <a:r>
              <a:rPr lang="es-ES" sz="2400" b="1" dirty="0" err="1"/>
              <a:t>Contact</a:t>
            </a:r>
            <a:r>
              <a:rPr lang="es-ES" sz="2400" b="1" dirty="0"/>
              <a:t> </a:t>
            </a:r>
            <a:r>
              <a:rPr lang="es-ES" sz="2400" b="1" dirty="0" err="1"/>
              <a:t>person</a:t>
            </a:r>
            <a:r>
              <a:rPr lang="es-ES" sz="2400" b="1" dirty="0"/>
              <a:t>: Kiss </a:t>
            </a:r>
            <a:r>
              <a:rPr lang="es-ES" sz="2400" b="1" dirty="0" err="1"/>
              <a:t>Izabela</a:t>
            </a:r>
            <a:r>
              <a:rPr lang="es-ES" sz="2400" b="1" dirty="0"/>
              <a:t> Edith</a:t>
            </a:r>
          </a:p>
        </p:txBody>
      </p:sp>
      <p:sp>
        <p:nvSpPr>
          <p:cNvPr id="3" name="Título 2">
            <a:extLst>
              <a:ext uri="{FF2B5EF4-FFF2-40B4-BE49-F238E27FC236}">
                <a16:creationId xmlns:a16="http://schemas.microsoft.com/office/drawing/2014/main" id="{EC592784-55DE-C542-BA32-9BF521504FF8}"/>
              </a:ext>
            </a:extLst>
          </p:cNvPr>
          <p:cNvSpPr>
            <a:spLocks noGrp="1"/>
          </p:cNvSpPr>
          <p:nvPr>
            <p:ph type="title"/>
          </p:nvPr>
        </p:nvSpPr>
        <p:spPr>
          <a:xfrm>
            <a:off x="512063" y="694944"/>
            <a:ext cx="10319289" cy="1051560"/>
          </a:xfrm>
        </p:spPr>
        <p:txBody>
          <a:bodyPr>
            <a:normAutofit fontScale="90000"/>
          </a:bodyPr>
          <a:lstStyle/>
          <a:p>
            <a:r>
              <a:rPr lang="es-ES" sz="3100" dirty="0"/>
              <a:t>Link to </a:t>
            </a:r>
            <a:r>
              <a:rPr lang="es-ES" sz="3100" dirty="0" err="1"/>
              <a:t>the</a:t>
            </a:r>
            <a:r>
              <a:rPr lang="es-ES" sz="3100" dirty="0"/>
              <a:t> </a:t>
            </a:r>
            <a:r>
              <a:rPr lang="es-ES" sz="3100" dirty="0" err="1"/>
              <a:t>event</a:t>
            </a:r>
            <a:r>
              <a:rPr lang="es-ES" sz="3100" dirty="0"/>
              <a:t>: http://elisazamfirescu.info/erasmus/</a:t>
            </a:r>
            <a:br>
              <a:rPr lang="ro-RO" sz="3100" dirty="0"/>
            </a:br>
            <a:r>
              <a:rPr lang="ro-RO" sz="3100" dirty="0"/>
              <a:t>Type of the event</a:t>
            </a:r>
            <a:r>
              <a:rPr lang="en-US" sz="3100" dirty="0"/>
              <a:t>: Information Campaign</a:t>
            </a:r>
            <a:br>
              <a:rPr lang="es-ES" sz="2400" dirty="0">
                <a:solidFill>
                  <a:srgbClr val="0070C0"/>
                </a:solidFill>
              </a:rPr>
            </a:br>
            <a:br>
              <a:rPr lang="es-ES" sz="2400" dirty="0"/>
            </a:br>
            <a:endParaRPr lang="es-ES" sz="2400" dirty="0"/>
          </a:p>
        </p:txBody>
      </p:sp>
      <p:sp>
        <p:nvSpPr>
          <p:cNvPr id="5" name="Marcador de posición de texto 4">
            <a:extLst>
              <a:ext uri="{FF2B5EF4-FFF2-40B4-BE49-F238E27FC236}">
                <a16:creationId xmlns:a16="http://schemas.microsoft.com/office/drawing/2014/main" id="{016C43F4-0510-9E40-9816-B0E2BA7F152C}"/>
              </a:ext>
            </a:extLst>
          </p:cNvPr>
          <p:cNvSpPr>
            <a:spLocks noGrp="1"/>
          </p:cNvSpPr>
          <p:nvPr>
            <p:ph type="body" sz="half" idx="14"/>
          </p:nvPr>
        </p:nvSpPr>
        <p:spPr>
          <a:xfrm>
            <a:off x="416553" y="1568510"/>
            <a:ext cx="7909560" cy="2286933"/>
          </a:xfrm>
        </p:spPr>
        <p:txBody>
          <a:bodyPr/>
          <a:lstStyle/>
          <a:p>
            <a:r>
              <a:rPr lang="es-ES" sz="2400" dirty="0" err="1"/>
              <a:t>Main</a:t>
            </a:r>
            <a:r>
              <a:rPr lang="es-ES" sz="2400" dirty="0"/>
              <a:t> </a:t>
            </a:r>
            <a:r>
              <a:rPr lang="es-ES" sz="2400" dirty="0" err="1"/>
              <a:t>audience</a:t>
            </a:r>
            <a:r>
              <a:rPr lang="es-ES" sz="2400" dirty="0"/>
              <a:t>: </a:t>
            </a:r>
          </a:p>
          <a:p>
            <a:pPr marL="342900" indent="-342900">
              <a:buFont typeface="Wingdings" panose="05000000000000000000" pitchFamily="2" charset="2"/>
              <a:buChar char="v"/>
            </a:pPr>
            <a:r>
              <a:rPr lang="es-ES" sz="2400" dirty="0" err="1"/>
              <a:t>Teachers</a:t>
            </a:r>
            <a:r>
              <a:rPr lang="es-ES" sz="2400" dirty="0"/>
              <a:t>/</a:t>
            </a:r>
            <a:r>
              <a:rPr lang="es-ES" sz="2400" dirty="0" err="1"/>
              <a:t>trainers</a:t>
            </a:r>
            <a:endParaRPr lang="es-ES" sz="2400" dirty="0"/>
          </a:p>
          <a:p>
            <a:pPr marL="342900" indent="-342900">
              <a:buFont typeface="Wingdings" panose="05000000000000000000" pitchFamily="2" charset="2"/>
              <a:buChar char="v"/>
            </a:pPr>
            <a:r>
              <a:rPr lang="es-ES" sz="2400" dirty="0" err="1"/>
              <a:t>Students</a:t>
            </a:r>
            <a:endParaRPr lang="es-ES" sz="2400" dirty="0"/>
          </a:p>
          <a:p>
            <a:pPr marL="342900" indent="-342900">
              <a:buFont typeface="Wingdings" panose="05000000000000000000" pitchFamily="2" charset="2"/>
              <a:buChar char="v"/>
            </a:pPr>
            <a:r>
              <a:rPr lang="es-ES" sz="2400" dirty="0" err="1"/>
              <a:t>Parents</a:t>
            </a:r>
            <a:endParaRPr lang="es-ES" sz="2400" dirty="0"/>
          </a:p>
          <a:p>
            <a:pPr marL="342900" indent="-342900">
              <a:buFont typeface="Wingdings" panose="05000000000000000000" pitchFamily="2" charset="2"/>
              <a:buChar char="v"/>
            </a:pPr>
            <a:r>
              <a:rPr lang="es-ES" sz="2400" dirty="0" err="1"/>
              <a:t>School</a:t>
            </a:r>
            <a:r>
              <a:rPr lang="es-ES" sz="2400" dirty="0"/>
              <a:t> </a:t>
            </a:r>
            <a:r>
              <a:rPr lang="es-ES" sz="2400" dirty="0" err="1"/>
              <a:t>comunity</a:t>
            </a:r>
            <a:endParaRPr lang="es-ES" sz="2400" dirty="0"/>
          </a:p>
        </p:txBody>
      </p:sp>
    </p:spTree>
    <p:extLst>
      <p:ext uri="{BB962C8B-B14F-4D97-AF65-F5344CB8AC3E}">
        <p14:creationId xmlns:p14="http://schemas.microsoft.com/office/powerpoint/2010/main" val="4167150073"/>
      </p:ext>
    </p:extLst>
  </p:cSld>
  <p:clrMapOvr>
    <a:masterClrMapping/>
  </p:clrMapOvr>
</p:sld>
</file>

<file path=ppt/theme/theme1.xml><?xml version="1.0" encoding="utf-8"?>
<a:theme xmlns:a="http://schemas.openxmlformats.org/drawingml/2006/main" name="Generic_Op1">
  <a:themeElements>
    <a:clrScheme name="FFFFFF">
      <a:dk1>
        <a:srgbClr val="000000"/>
      </a:dk1>
      <a:lt1>
        <a:srgbClr val="FFFFFF"/>
      </a:lt1>
      <a:dk2>
        <a:srgbClr val="28D1D1"/>
      </a:dk2>
      <a:lt2>
        <a:srgbClr val="BF70FF"/>
      </a:lt2>
      <a:accent1>
        <a:srgbClr val="00BF78"/>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TotalTime>
  <Words>401</Words>
  <Application>Microsoft Office PowerPoint</Application>
  <PresentationFormat>Panorámica</PresentationFormat>
  <Paragraphs>30</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EC Square Sans Pro</vt:lpstr>
      <vt:lpstr>EC Square Sans Pro Light</vt:lpstr>
      <vt:lpstr>Wingdings</vt:lpstr>
      <vt:lpstr>Generic_Op1</vt:lpstr>
      <vt:lpstr>“Opportunities offered by Erasmus+ projects in the development of students' VET skills, in the field of textiles and hairdressing  Presentation and promotion of our schools' Erasmus+ projects - KA102 and KA202, which were approved in 2020” </vt:lpstr>
      <vt:lpstr>Oportunități oferite de proiectele Erasmus+ în dezvoltarea abilităților VET ale studenților, în domeniul textilelor și al coafurii.  Prezentarea și promovarea proiectelor Erasmus+ ale școlii noastre - KA102 și KA202, care au fost aprobate în 2020.</vt:lpstr>
      <vt:lpstr>Description of the event</vt:lpstr>
      <vt:lpstr>Descrierea evenimentului</vt:lpstr>
      <vt:lpstr>Link to the event: http://elisazamfirescu.info/erasmus/ Type of the event: Information Campaign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Familia</cp:lastModifiedBy>
  <cp:revision>48</cp:revision>
  <dcterms:created xsi:type="dcterms:W3CDTF">2020-08-11T15:43:00Z</dcterms:created>
  <dcterms:modified xsi:type="dcterms:W3CDTF">2020-11-27T17:01:30Z</dcterms:modified>
</cp:coreProperties>
</file>